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4"/>
  </p:sldMasterIdLst>
  <p:notesMasterIdLst>
    <p:notesMasterId r:id="rId28"/>
  </p:notesMasterIdLst>
  <p:sldIdLst>
    <p:sldId id="256" r:id="rId5"/>
    <p:sldId id="257" r:id="rId6"/>
    <p:sldId id="258" r:id="rId7"/>
    <p:sldId id="261" r:id="rId8"/>
    <p:sldId id="262" r:id="rId9"/>
    <p:sldId id="264" r:id="rId10"/>
    <p:sldId id="263" r:id="rId11"/>
    <p:sldId id="265" r:id="rId12"/>
    <p:sldId id="266" r:id="rId13"/>
    <p:sldId id="269" r:id="rId14"/>
    <p:sldId id="260" r:id="rId15"/>
    <p:sldId id="279" r:id="rId16"/>
    <p:sldId id="280" r:id="rId17"/>
    <p:sldId id="270" r:id="rId18"/>
    <p:sldId id="267" r:id="rId19"/>
    <p:sldId id="268" r:id="rId20"/>
    <p:sldId id="271" r:id="rId21"/>
    <p:sldId id="272" r:id="rId22"/>
    <p:sldId id="273" r:id="rId23"/>
    <p:sldId id="274" r:id="rId24"/>
    <p:sldId id="275" r:id="rId25"/>
    <p:sldId id="276" r:id="rId26"/>
    <p:sldId id="277" r:id="rId27"/>
  </p:sldIdLst>
  <p:sldSz cx="9144000" cy="5143500" type="screen16x9"/>
  <p:notesSz cx="6858000" cy="9144000"/>
  <p:embeddedFontLst>
    <p:embeddedFont>
      <p:font typeface="Poppins" panose="00000500000000000000" pitchFamily="2"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DBC1"/>
    <a:srgbClr val="EEB286"/>
    <a:srgbClr val="513925"/>
    <a:srgbClr val="925733"/>
    <a:srgbClr val="6991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3CA412-AEFA-FC03-9425-D6D806A5761B}" v="645" dt="2024-06-05T20:58:25.533"/>
    <p1510:client id="{ADD61138-9105-2A8E-1F48-00841E67B760}" v="97" dt="2024-06-05T19:24:18.900"/>
    <p1510:client id="{F6D7127A-2997-B0CD-96D2-47658BC394B6}" v="6" dt="2024-06-05T20:22:59.28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100" d="100"/>
          <a:sy n="100" d="100"/>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4.fntdata"/><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font" Target="fonts/font2.fntdata"/><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van Rooijen" userId="S::evrooijen@ilds.org::33ba6ce2-a699-4257-9ae0-03d7bed1e698" providerId="AD" clId="Web-{3F3CA412-AEFA-FC03-9425-D6D806A5761B}"/>
    <pc:docChg chg="addSld delSld modSld sldOrd">
      <pc:chgData name="Emma van Rooijen" userId="S::evrooijen@ilds.org::33ba6ce2-a699-4257-9ae0-03d7bed1e698" providerId="AD" clId="Web-{3F3CA412-AEFA-FC03-9425-D6D806A5761B}" dt="2024-06-05T20:58:24.798" v="637" actId="20577"/>
      <pc:docMkLst>
        <pc:docMk/>
      </pc:docMkLst>
      <pc:sldChg chg="modSp">
        <pc:chgData name="Emma van Rooijen" userId="S::evrooijen@ilds.org::33ba6ce2-a699-4257-9ae0-03d7bed1e698" providerId="AD" clId="Web-{3F3CA412-AEFA-FC03-9425-D6D806A5761B}" dt="2024-06-05T20:56:47.011" v="588" actId="20577"/>
        <pc:sldMkLst>
          <pc:docMk/>
          <pc:sldMk cId="0" sldId="258"/>
        </pc:sldMkLst>
        <pc:spChg chg="mod">
          <ac:chgData name="Emma van Rooijen" userId="S::evrooijen@ilds.org::33ba6ce2-a699-4257-9ae0-03d7bed1e698" providerId="AD" clId="Web-{3F3CA412-AEFA-FC03-9425-D6D806A5761B}" dt="2024-06-05T20:56:47.011" v="588" actId="20577"/>
          <ac:spMkLst>
            <pc:docMk/>
            <pc:sldMk cId="0" sldId="258"/>
            <ac:spMk id="256" creationId="{00000000-0000-0000-0000-000000000000}"/>
          </ac:spMkLst>
        </pc:spChg>
        <pc:spChg chg="mod">
          <ac:chgData name="Emma van Rooijen" userId="S::evrooijen@ilds.org::33ba6ce2-a699-4257-9ae0-03d7bed1e698" providerId="AD" clId="Web-{3F3CA412-AEFA-FC03-9425-D6D806A5761B}" dt="2024-06-05T20:56:38.136" v="576" actId="20577"/>
          <ac:spMkLst>
            <pc:docMk/>
            <pc:sldMk cId="0" sldId="258"/>
            <ac:spMk id="257" creationId="{00000000-0000-0000-0000-000000000000}"/>
          </ac:spMkLst>
        </pc:spChg>
      </pc:sldChg>
      <pc:sldChg chg="modSp del mod modClrScheme chgLayout">
        <pc:chgData name="Emma van Rooijen" userId="S::evrooijen@ilds.org::33ba6ce2-a699-4257-9ae0-03d7bed1e698" providerId="AD" clId="Web-{3F3CA412-AEFA-FC03-9425-D6D806A5761B}" dt="2024-06-05T20:57:14.872" v="589"/>
        <pc:sldMkLst>
          <pc:docMk/>
          <pc:sldMk cId="0" sldId="259"/>
        </pc:sldMkLst>
        <pc:spChg chg="mod">
          <ac:chgData name="Emma van Rooijen" userId="S::evrooijen@ilds.org::33ba6ce2-a699-4257-9ae0-03d7bed1e698" providerId="AD" clId="Web-{3F3CA412-AEFA-FC03-9425-D6D806A5761B}" dt="2024-06-05T20:54:13.237" v="548" actId="20577"/>
          <ac:spMkLst>
            <pc:docMk/>
            <pc:sldMk cId="0" sldId="259"/>
            <ac:spMk id="3" creationId="{DF7A08C2-BA47-1140-5DBE-622E17DC6DD5}"/>
          </ac:spMkLst>
        </pc:spChg>
        <pc:spChg chg="mod ord">
          <ac:chgData name="Emma van Rooijen" userId="S::evrooijen@ilds.org::33ba6ce2-a699-4257-9ae0-03d7bed1e698" providerId="AD" clId="Web-{3F3CA412-AEFA-FC03-9425-D6D806A5761B}" dt="2024-06-05T20:55:57.805" v="558" actId="20577"/>
          <ac:spMkLst>
            <pc:docMk/>
            <pc:sldMk cId="0" sldId="259"/>
            <ac:spMk id="264" creationId="{00000000-0000-0000-0000-000000000000}"/>
          </ac:spMkLst>
        </pc:spChg>
        <pc:spChg chg="mod ord">
          <ac:chgData name="Emma van Rooijen" userId="S::evrooijen@ilds.org::33ba6ce2-a699-4257-9ae0-03d7bed1e698" providerId="AD" clId="Web-{3F3CA412-AEFA-FC03-9425-D6D806A5761B}" dt="2024-06-05T20:56:10.509" v="561" actId="20577"/>
          <ac:spMkLst>
            <pc:docMk/>
            <pc:sldMk cId="0" sldId="259"/>
            <ac:spMk id="265" creationId="{00000000-0000-0000-0000-000000000000}"/>
          </ac:spMkLst>
        </pc:spChg>
        <pc:picChg chg="mod">
          <ac:chgData name="Emma van Rooijen" userId="S::evrooijen@ilds.org::33ba6ce2-a699-4257-9ae0-03d7bed1e698" providerId="AD" clId="Web-{3F3CA412-AEFA-FC03-9425-D6D806A5761B}" dt="2024-06-05T20:54:10.659" v="547"/>
          <ac:picMkLst>
            <pc:docMk/>
            <pc:sldMk cId="0" sldId="259"/>
            <ac:picMk id="5" creationId="{C798A793-82A3-59A5-C99E-84D35900C50D}"/>
          </ac:picMkLst>
        </pc:picChg>
        <pc:picChg chg="mod modCrop">
          <ac:chgData name="Emma van Rooijen" userId="S::evrooijen@ilds.org::33ba6ce2-a699-4257-9ae0-03d7bed1e698" providerId="AD" clId="Web-{3F3CA412-AEFA-FC03-9425-D6D806A5761B}" dt="2024-06-05T20:54:09.112" v="546"/>
          <ac:picMkLst>
            <pc:docMk/>
            <pc:sldMk cId="0" sldId="259"/>
            <ac:picMk id="7" creationId="{176501EA-B95B-D8C6-D9A5-55AA1260B09A}"/>
          </ac:picMkLst>
        </pc:picChg>
        <pc:picChg chg="mod ord">
          <ac:chgData name="Emma van Rooijen" userId="S::evrooijen@ilds.org::33ba6ce2-a699-4257-9ae0-03d7bed1e698" providerId="AD" clId="Web-{3F3CA412-AEFA-FC03-9425-D6D806A5761B}" dt="2024-06-05T20:55:31.320" v="555" actId="1076"/>
          <ac:picMkLst>
            <pc:docMk/>
            <pc:sldMk cId="0" sldId="259"/>
            <ac:picMk id="263" creationId="{00000000-0000-0000-0000-000000000000}"/>
          </ac:picMkLst>
        </pc:picChg>
      </pc:sldChg>
      <pc:sldChg chg="addSp modSp ord">
        <pc:chgData name="Emma van Rooijen" userId="S::evrooijen@ilds.org::33ba6ce2-a699-4257-9ae0-03d7bed1e698" providerId="AD" clId="Web-{3F3CA412-AEFA-FC03-9425-D6D806A5761B}" dt="2024-06-05T20:52:05.026" v="528"/>
        <pc:sldMkLst>
          <pc:docMk/>
          <pc:sldMk cId="0" sldId="260"/>
        </pc:sldMkLst>
        <pc:spChg chg="add mod">
          <ac:chgData name="Emma van Rooijen" userId="S::evrooijen@ilds.org::33ba6ce2-a699-4257-9ae0-03d7bed1e698" providerId="AD" clId="Web-{3F3CA412-AEFA-FC03-9425-D6D806A5761B}" dt="2024-06-05T20:51:13.883" v="517" actId="1076"/>
          <ac:spMkLst>
            <pc:docMk/>
            <pc:sldMk cId="0" sldId="260"/>
            <ac:spMk id="3" creationId="{66B83357-26DF-A91B-3A5F-877FED4324B4}"/>
          </ac:spMkLst>
        </pc:spChg>
        <pc:spChg chg="mod">
          <ac:chgData name="Emma van Rooijen" userId="S::evrooijen@ilds.org::33ba6ce2-a699-4257-9ae0-03d7bed1e698" providerId="AD" clId="Web-{3F3CA412-AEFA-FC03-9425-D6D806A5761B}" dt="2024-06-05T20:51:27.509" v="518" actId="1076"/>
          <ac:spMkLst>
            <pc:docMk/>
            <pc:sldMk cId="0" sldId="260"/>
            <ac:spMk id="270" creationId="{00000000-0000-0000-0000-000000000000}"/>
          </ac:spMkLst>
        </pc:spChg>
        <pc:picChg chg="add mod">
          <ac:chgData name="Emma van Rooijen" userId="S::evrooijen@ilds.org::33ba6ce2-a699-4257-9ae0-03d7bed1e698" providerId="AD" clId="Web-{3F3CA412-AEFA-FC03-9425-D6D806A5761B}" dt="2024-06-05T20:52:02.620" v="527"/>
          <ac:picMkLst>
            <pc:docMk/>
            <pc:sldMk cId="0" sldId="260"/>
            <ac:picMk id="4" creationId="{BA13AB0D-6884-1EBB-EE0A-12F003E4A219}"/>
          </ac:picMkLst>
        </pc:picChg>
        <pc:picChg chg="add mod">
          <ac:chgData name="Emma van Rooijen" userId="S::evrooijen@ilds.org::33ba6ce2-a699-4257-9ae0-03d7bed1e698" providerId="AD" clId="Web-{3F3CA412-AEFA-FC03-9425-D6D806A5761B}" dt="2024-06-05T20:52:05.026" v="528"/>
          <ac:picMkLst>
            <pc:docMk/>
            <pc:sldMk cId="0" sldId="260"/>
            <ac:picMk id="5" creationId="{59515533-0F8A-4530-0808-3CBF94BD888A}"/>
          </ac:picMkLst>
        </pc:picChg>
      </pc:sldChg>
      <pc:sldChg chg="modSp">
        <pc:chgData name="Emma van Rooijen" userId="S::evrooijen@ilds.org::33ba6ce2-a699-4257-9ae0-03d7bed1e698" providerId="AD" clId="Web-{3F3CA412-AEFA-FC03-9425-D6D806A5761B}" dt="2024-06-05T20:36:30.065" v="172" actId="20577"/>
        <pc:sldMkLst>
          <pc:docMk/>
          <pc:sldMk cId="0" sldId="261"/>
        </pc:sldMkLst>
        <pc:spChg chg="mod">
          <ac:chgData name="Emma van Rooijen" userId="S::evrooijen@ilds.org::33ba6ce2-a699-4257-9ae0-03d7bed1e698" providerId="AD" clId="Web-{3F3CA412-AEFA-FC03-9425-D6D806A5761B}" dt="2024-06-05T20:27:04.485" v="23" actId="14100"/>
          <ac:spMkLst>
            <pc:docMk/>
            <pc:sldMk cId="0" sldId="261"/>
            <ac:spMk id="275" creationId="{00000000-0000-0000-0000-000000000000}"/>
          </ac:spMkLst>
        </pc:spChg>
        <pc:spChg chg="mod">
          <ac:chgData name="Emma van Rooijen" userId="S::evrooijen@ilds.org::33ba6ce2-a699-4257-9ae0-03d7bed1e698" providerId="AD" clId="Web-{3F3CA412-AEFA-FC03-9425-D6D806A5761B}" dt="2024-06-05T20:36:30.065" v="172" actId="20577"/>
          <ac:spMkLst>
            <pc:docMk/>
            <pc:sldMk cId="0" sldId="261"/>
            <ac:spMk id="277" creationId="{00000000-0000-0000-0000-000000000000}"/>
          </ac:spMkLst>
        </pc:spChg>
      </pc:sldChg>
      <pc:sldChg chg="addSp delSp modSp">
        <pc:chgData name="Emma van Rooijen" userId="S::evrooijen@ilds.org::33ba6ce2-a699-4257-9ae0-03d7bed1e698" providerId="AD" clId="Web-{3F3CA412-AEFA-FC03-9425-D6D806A5761B}" dt="2024-06-05T20:31:30.469" v="97" actId="20577"/>
        <pc:sldMkLst>
          <pc:docMk/>
          <pc:sldMk cId="0" sldId="262"/>
        </pc:sldMkLst>
        <pc:spChg chg="add del mod">
          <ac:chgData name="Emma van Rooijen" userId="S::evrooijen@ilds.org::33ba6ce2-a699-4257-9ae0-03d7bed1e698" providerId="AD" clId="Web-{3F3CA412-AEFA-FC03-9425-D6D806A5761B}" dt="2024-06-05T20:30:53.623" v="80"/>
          <ac:spMkLst>
            <pc:docMk/>
            <pc:sldMk cId="0" sldId="262"/>
            <ac:spMk id="3" creationId="{39241D52-D9F4-1167-9F54-8DC4B8FEA487}"/>
          </ac:spMkLst>
        </pc:spChg>
        <pc:spChg chg="add del mod">
          <ac:chgData name="Emma van Rooijen" userId="S::evrooijen@ilds.org::33ba6ce2-a699-4257-9ae0-03d7bed1e698" providerId="AD" clId="Web-{3F3CA412-AEFA-FC03-9425-D6D806A5761B}" dt="2024-06-05T20:31:10.749" v="85"/>
          <ac:spMkLst>
            <pc:docMk/>
            <pc:sldMk cId="0" sldId="262"/>
            <ac:spMk id="5" creationId="{317C6B57-79D5-57AF-3EEE-36D9B3611359}"/>
          </ac:spMkLst>
        </pc:spChg>
        <pc:spChg chg="mod">
          <ac:chgData name="Emma van Rooijen" userId="S::evrooijen@ilds.org::33ba6ce2-a699-4257-9ae0-03d7bed1e698" providerId="AD" clId="Web-{3F3CA412-AEFA-FC03-9425-D6D806A5761B}" dt="2024-06-05T20:31:14.265" v="91" actId="20577"/>
          <ac:spMkLst>
            <pc:docMk/>
            <pc:sldMk cId="0" sldId="262"/>
            <ac:spMk id="283" creationId="{00000000-0000-0000-0000-000000000000}"/>
          </ac:spMkLst>
        </pc:spChg>
        <pc:spChg chg="add del">
          <ac:chgData name="Emma van Rooijen" userId="S::evrooijen@ilds.org::33ba6ce2-a699-4257-9ae0-03d7bed1e698" providerId="AD" clId="Web-{3F3CA412-AEFA-FC03-9425-D6D806A5761B}" dt="2024-06-05T20:31:03.390" v="84"/>
          <ac:spMkLst>
            <pc:docMk/>
            <pc:sldMk cId="0" sldId="262"/>
            <ac:spMk id="285" creationId="{00000000-0000-0000-0000-000000000000}"/>
          </ac:spMkLst>
        </pc:spChg>
        <pc:spChg chg="mod">
          <ac:chgData name="Emma van Rooijen" userId="S::evrooijen@ilds.org::33ba6ce2-a699-4257-9ae0-03d7bed1e698" providerId="AD" clId="Web-{3F3CA412-AEFA-FC03-9425-D6D806A5761B}" dt="2024-06-05T20:31:30.469" v="97" actId="20577"/>
          <ac:spMkLst>
            <pc:docMk/>
            <pc:sldMk cId="0" sldId="262"/>
            <ac:spMk id="286" creationId="{00000000-0000-0000-0000-000000000000}"/>
          </ac:spMkLst>
        </pc:spChg>
      </pc:sldChg>
      <pc:sldChg chg="modSp">
        <pc:chgData name="Emma van Rooijen" userId="S::evrooijen@ilds.org::33ba6ce2-a699-4257-9ae0-03d7bed1e698" providerId="AD" clId="Web-{3F3CA412-AEFA-FC03-9425-D6D806A5761B}" dt="2024-06-05T20:35:12.185" v="162" actId="20577"/>
        <pc:sldMkLst>
          <pc:docMk/>
          <pc:sldMk cId="0" sldId="263"/>
        </pc:sldMkLst>
        <pc:spChg chg="mod">
          <ac:chgData name="Emma van Rooijen" userId="S::evrooijen@ilds.org::33ba6ce2-a699-4257-9ae0-03d7bed1e698" providerId="AD" clId="Web-{3F3CA412-AEFA-FC03-9425-D6D806A5761B}" dt="2024-06-05T20:33:29.336" v="117" actId="20577"/>
          <ac:spMkLst>
            <pc:docMk/>
            <pc:sldMk cId="0" sldId="263"/>
            <ac:spMk id="292" creationId="{00000000-0000-0000-0000-000000000000}"/>
          </ac:spMkLst>
        </pc:spChg>
        <pc:spChg chg="mod">
          <ac:chgData name="Emma van Rooijen" userId="S::evrooijen@ilds.org::33ba6ce2-a699-4257-9ae0-03d7bed1e698" providerId="AD" clId="Web-{3F3CA412-AEFA-FC03-9425-D6D806A5761B}" dt="2024-06-05T20:33:36.789" v="121" actId="20577"/>
          <ac:spMkLst>
            <pc:docMk/>
            <pc:sldMk cId="0" sldId="263"/>
            <ac:spMk id="293" creationId="{00000000-0000-0000-0000-000000000000}"/>
          </ac:spMkLst>
        </pc:spChg>
        <pc:spChg chg="mod">
          <ac:chgData name="Emma van Rooijen" userId="S::evrooijen@ilds.org::33ba6ce2-a699-4257-9ae0-03d7bed1e698" providerId="AD" clId="Web-{3F3CA412-AEFA-FC03-9425-D6D806A5761B}" dt="2024-06-05T20:34:53.794" v="141" actId="20577"/>
          <ac:spMkLst>
            <pc:docMk/>
            <pc:sldMk cId="0" sldId="263"/>
            <ac:spMk id="301" creationId="{00000000-0000-0000-0000-000000000000}"/>
          </ac:spMkLst>
        </pc:spChg>
        <pc:spChg chg="mod">
          <ac:chgData name="Emma van Rooijen" userId="S::evrooijen@ilds.org::33ba6ce2-a699-4257-9ae0-03d7bed1e698" providerId="AD" clId="Web-{3F3CA412-AEFA-FC03-9425-D6D806A5761B}" dt="2024-06-05T20:35:12.185" v="162" actId="20577"/>
          <ac:spMkLst>
            <pc:docMk/>
            <pc:sldMk cId="0" sldId="263"/>
            <ac:spMk id="302" creationId="{00000000-0000-0000-0000-000000000000}"/>
          </ac:spMkLst>
        </pc:spChg>
      </pc:sldChg>
      <pc:sldChg chg="modSp ord">
        <pc:chgData name="Emma van Rooijen" userId="S::evrooijen@ilds.org::33ba6ce2-a699-4257-9ae0-03d7bed1e698" providerId="AD" clId="Web-{3F3CA412-AEFA-FC03-9425-D6D806A5761B}" dt="2024-06-05T20:32:46.130" v="107"/>
        <pc:sldMkLst>
          <pc:docMk/>
          <pc:sldMk cId="0" sldId="264"/>
        </pc:sldMkLst>
        <pc:spChg chg="mod">
          <ac:chgData name="Emma van Rooijen" userId="S::evrooijen@ilds.org::33ba6ce2-a699-4257-9ae0-03d7bed1e698" providerId="AD" clId="Web-{3F3CA412-AEFA-FC03-9425-D6D806A5761B}" dt="2024-06-05T20:32:43.520" v="106" actId="20577"/>
          <ac:spMkLst>
            <pc:docMk/>
            <pc:sldMk cId="0" sldId="264"/>
            <ac:spMk id="309" creationId="{00000000-0000-0000-0000-000000000000}"/>
          </ac:spMkLst>
        </pc:spChg>
      </pc:sldChg>
      <pc:sldChg chg="modSp">
        <pc:chgData name="Emma van Rooijen" userId="S::evrooijen@ilds.org::33ba6ce2-a699-4257-9ae0-03d7bed1e698" providerId="AD" clId="Web-{3F3CA412-AEFA-FC03-9425-D6D806A5761B}" dt="2024-06-05T20:43:36.263" v="209" actId="20577"/>
        <pc:sldMkLst>
          <pc:docMk/>
          <pc:sldMk cId="0" sldId="265"/>
        </pc:sldMkLst>
        <pc:spChg chg="mod">
          <ac:chgData name="Emma van Rooijen" userId="S::evrooijen@ilds.org::33ba6ce2-a699-4257-9ae0-03d7bed1e698" providerId="AD" clId="Web-{3F3CA412-AEFA-FC03-9425-D6D806A5761B}" dt="2024-06-05T20:43:22.996" v="200" actId="20577"/>
          <ac:spMkLst>
            <pc:docMk/>
            <pc:sldMk cId="0" sldId="265"/>
            <ac:spMk id="314" creationId="{00000000-0000-0000-0000-000000000000}"/>
          </ac:spMkLst>
        </pc:spChg>
        <pc:spChg chg="mod">
          <ac:chgData name="Emma van Rooijen" userId="S::evrooijen@ilds.org::33ba6ce2-a699-4257-9ae0-03d7bed1e698" providerId="AD" clId="Web-{3F3CA412-AEFA-FC03-9425-D6D806A5761B}" dt="2024-06-05T20:43:36.263" v="209" actId="20577"/>
          <ac:spMkLst>
            <pc:docMk/>
            <pc:sldMk cId="0" sldId="265"/>
            <ac:spMk id="316" creationId="{00000000-0000-0000-0000-000000000000}"/>
          </ac:spMkLst>
        </pc:spChg>
      </pc:sldChg>
      <pc:sldChg chg="modSp">
        <pc:chgData name="Emma van Rooijen" userId="S::evrooijen@ilds.org::33ba6ce2-a699-4257-9ae0-03d7bed1e698" providerId="AD" clId="Web-{3F3CA412-AEFA-FC03-9425-D6D806A5761B}" dt="2024-06-05T20:44:08.702" v="223" actId="14100"/>
        <pc:sldMkLst>
          <pc:docMk/>
          <pc:sldMk cId="0" sldId="266"/>
        </pc:sldMkLst>
        <pc:spChg chg="mod">
          <ac:chgData name="Emma van Rooijen" userId="S::evrooijen@ilds.org::33ba6ce2-a699-4257-9ae0-03d7bed1e698" providerId="AD" clId="Web-{3F3CA412-AEFA-FC03-9425-D6D806A5761B}" dt="2024-06-05T20:44:08.702" v="223" actId="14100"/>
          <ac:spMkLst>
            <pc:docMk/>
            <pc:sldMk cId="0" sldId="266"/>
            <ac:spMk id="323" creationId="{00000000-0000-0000-0000-000000000000}"/>
          </ac:spMkLst>
        </pc:spChg>
        <pc:spChg chg="mod">
          <ac:chgData name="Emma van Rooijen" userId="S::evrooijen@ilds.org::33ba6ce2-a699-4257-9ae0-03d7bed1e698" providerId="AD" clId="Web-{3F3CA412-AEFA-FC03-9425-D6D806A5761B}" dt="2024-06-05T20:43:58.405" v="213" actId="20577"/>
          <ac:spMkLst>
            <pc:docMk/>
            <pc:sldMk cId="0" sldId="266"/>
            <ac:spMk id="324" creationId="{00000000-0000-0000-0000-000000000000}"/>
          </ac:spMkLst>
        </pc:spChg>
      </pc:sldChg>
      <pc:sldChg chg="modSp ord">
        <pc:chgData name="Emma van Rooijen" userId="S::evrooijen@ilds.org::33ba6ce2-a699-4257-9ae0-03d7bed1e698" providerId="AD" clId="Web-{3F3CA412-AEFA-FC03-9425-D6D806A5761B}" dt="2024-06-05T20:50:16.270" v="486" actId="20577"/>
        <pc:sldMkLst>
          <pc:docMk/>
          <pc:sldMk cId="0" sldId="269"/>
        </pc:sldMkLst>
        <pc:spChg chg="mod">
          <ac:chgData name="Emma van Rooijen" userId="S::evrooijen@ilds.org::33ba6ce2-a699-4257-9ae0-03d7bed1e698" providerId="AD" clId="Web-{3F3CA412-AEFA-FC03-9425-D6D806A5761B}" dt="2024-06-05T20:47:07.478" v="407" actId="14100"/>
          <ac:spMkLst>
            <pc:docMk/>
            <pc:sldMk cId="0" sldId="269"/>
            <ac:spMk id="345" creationId="{00000000-0000-0000-0000-000000000000}"/>
          </ac:spMkLst>
        </pc:spChg>
        <pc:spChg chg="mod">
          <ac:chgData name="Emma van Rooijen" userId="S::evrooijen@ilds.org::33ba6ce2-a699-4257-9ae0-03d7bed1e698" providerId="AD" clId="Web-{3F3CA412-AEFA-FC03-9425-D6D806A5761B}" dt="2024-06-05T20:45:44.973" v="239" actId="20577"/>
          <ac:spMkLst>
            <pc:docMk/>
            <pc:sldMk cId="0" sldId="269"/>
            <ac:spMk id="346" creationId="{00000000-0000-0000-0000-000000000000}"/>
          </ac:spMkLst>
        </pc:spChg>
        <pc:spChg chg="mod">
          <ac:chgData name="Emma van Rooijen" userId="S::evrooijen@ilds.org::33ba6ce2-a699-4257-9ae0-03d7bed1e698" providerId="AD" clId="Web-{3F3CA412-AEFA-FC03-9425-D6D806A5761B}" dt="2024-06-05T20:48:08.810" v="414" actId="20577"/>
          <ac:spMkLst>
            <pc:docMk/>
            <pc:sldMk cId="0" sldId="269"/>
            <ac:spMk id="348" creationId="{00000000-0000-0000-0000-000000000000}"/>
          </ac:spMkLst>
        </pc:spChg>
        <pc:spChg chg="mod">
          <ac:chgData name="Emma van Rooijen" userId="S::evrooijen@ilds.org::33ba6ce2-a699-4257-9ae0-03d7bed1e698" providerId="AD" clId="Web-{3F3CA412-AEFA-FC03-9425-D6D806A5761B}" dt="2024-06-05T20:50:16.270" v="486" actId="20577"/>
          <ac:spMkLst>
            <pc:docMk/>
            <pc:sldMk cId="0" sldId="269"/>
            <ac:spMk id="349" creationId="{00000000-0000-0000-0000-000000000000}"/>
          </ac:spMkLst>
        </pc:spChg>
      </pc:sldChg>
      <pc:sldChg chg="modSp ord">
        <pc:chgData name="Emma van Rooijen" userId="S::evrooijen@ilds.org::33ba6ce2-a699-4257-9ae0-03d7bed1e698" providerId="AD" clId="Web-{3F3CA412-AEFA-FC03-9425-D6D806A5761B}" dt="2024-06-05T20:58:24.798" v="637" actId="20577"/>
        <pc:sldMkLst>
          <pc:docMk/>
          <pc:sldMk cId="0" sldId="270"/>
        </pc:sldMkLst>
        <pc:spChg chg="mod">
          <ac:chgData name="Emma van Rooijen" userId="S::evrooijen@ilds.org::33ba6ce2-a699-4257-9ae0-03d7bed1e698" providerId="AD" clId="Web-{3F3CA412-AEFA-FC03-9425-D6D806A5761B}" dt="2024-06-05T20:58:24.798" v="637" actId="20577"/>
          <ac:spMkLst>
            <pc:docMk/>
            <pc:sldMk cId="0" sldId="270"/>
            <ac:spMk id="354" creationId="{00000000-0000-0000-0000-000000000000}"/>
          </ac:spMkLst>
        </pc:spChg>
        <pc:spChg chg="mod">
          <ac:chgData name="Emma van Rooijen" userId="S::evrooijen@ilds.org::33ba6ce2-a699-4257-9ae0-03d7bed1e698" providerId="AD" clId="Web-{3F3CA412-AEFA-FC03-9425-D6D806A5761B}" dt="2024-06-05T20:58:12.032" v="608" actId="20577"/>
          <ac:spMkLst>
            <pc:docMk/>
            <pc:sldMk cId="0" sldId="270"/>
            <ac:spMk id="355" creationId="{00000000-0000-0000-0000-000000000000}"/>
          </ac:spMkLst>
        </pc:spChg>
      </pc:sldChg>
      <pc:sldChg chg="ord">
        <pc:chgData name="Emma van Rooijen" userId="S::evrooijen@ilds.org::33ba6ce2-a699-4257-9ae0-03d7bed1e698" providerId="AD" clId="Web-{3F3CA412-AEFA-FC03-9425-D6D806A5761B}" dt="2024-06-05T20:57:55.281" v="590"/>
        <pc:sldMkLst>
          <pc:docMk/>
          <pc:sldMk cId="0" sldId="279"/>
        </pc:sldMkLst>
      </pc:sldChg>
      <pc:sldChg chg="ord">
        <pc:chgData name="Emma van Rooijen" userId="S::evrooijen@ilds.org::33ba6ce2-a699-4257-9ae0-03d7bed1e698" providerId="AD" clId="Web-{3F3CA412-AEFA-FC03-9425-D6D806A5761B}" dt="2024-06-05T20:58:00.563" v="591"/>
        <pc:sldMkLst>
          <pc:docMk/>
          <pc:sldMk cId="1279311227" sldId="280"/>
        </pc:sldMkLst>
      </pc:sldChg>
      <pc:sldChg chg="new del">
        <pc:chgData name="Emma van Rooijen" userId="S::evrooijen@ilds.org::33ba6ce2-a699-4257-9ae0-03d7bed1e698" providerId="AD" clId="Web-{3F3CA412-AEFA-FC03-9425-D6D806A5761B}" dt="2024-06-05T20:54:32.957" v="550"/>
        <pc:sldMkLst>
          <pc:docMk/>
          <pc:sldMk cId="3828252022" sldId="281"/>
        </pc:sldMkLst>
      </pc:sldChg>
    </pc:docChg>
  </pc:docChgLst>
  <pc:docChgLst>
    <pc:chgData name="Emma van Rooijen" userId="S::evrooijen@ilds.org::33ba6ce2-a699-4257-9ae0-03d7bed1e698" providerId="AD" clId="Web-{F6D7127A-2997-B0CD-96D2-47658BC394B6}"/>
    <pc:docChg chg="modSld">
      <pc:chgData name="Emma van Rooijen" userId="S::evrooijen@ilds.org::33ba6ce2-a699-4257-9ae0-03d7bed1e698" providerId="AD" clId="Web-{F6D7127A-2997-B0CD-96D2-47658BC394B6}" dt="2024-06-05T20:22:59.286" v="5" actId="1076"/>
      <pc:docMkLst>
        <pc:docMk/>
      </pc:docMkLst>
      <pc:sldChg chg="addSp modSp">
        <pc:chgData name="Emma van Rooijen" userId="S::evrooijen@ilds.org::33ba6ce2-a699-4257-9ae0-03d7bed1e698" providerId="AD" clId="Web-{F6D7127A-2997-B0CD-96D2-47658BC394B6}" dt="2024-06-05T20:22:59.286" v="5" actId="1076"/>
        <pc:sldMkLst>
          <pc:docMk/>
          <pc:sldMk cId="0" sldId="259"/>
        </pc:sldMkLst>
        <pc:spChg chg="add mod">
          <ac:chgData name="Emma van Rooijen" userId="S::evrooijen@ilds.org::33ba6ce2-a699-4257-9ae0-03d7bed1e698" providerId="AD" clId="Web-{F6D7127A-2997-B0CD-96D2-47658BC394B6}" dt="2024-06-05T20:22:59.286" v="3" actId="1076"/>
          <ac:spMkLst>
            <pc:docMk/>
            <pc:sldMk cId="0" sldId="259"/>
            <ac:spMk id="3" creationId="{DF7A08C2-BA47-1140-5DBE-622E17DC6DD5}"/>
          </ac:spMkLst>
        </pc:spChg>
        <pc:picChg chg="add mod">
          <ac:chgData name="Emma van Rooijen" userId="S::evrooijen@ilds.org::33ba6ce2-a699-4257-9ae0-03d7bed1e698" providerId="AD" clId="Web-{F6D7127A-2997-B0CD-96D2-47658BC394B6}" dt="2024-06-05T20:22:59.286" v="4" actId="1076"/>
          <ac:picMkLst>
            <pc:docMk/>
            <pc:sldMk cId="0" sldId="259"/>
            <ac:picMk id="5" creationId="{C798A793-82A3-59A5-C99E-84D35900C50D}"/>
          </ac:picMkLst>
        </pc:picChg>
        <pc:picChg chg="add mod">
          <ac:chgData name="Emma van Rooijen" userId="S::evrooijen@ilds.org::33ba6ce2-a699-4257-9ae0-03d7bed1e698" providerId="AD" clId="Web-{F6D7127A-2997-B0CD-96D2-47658BC394B6}" dt="2024-06-05T20:22:59.286" v="5" actId="1076"/>
          <ac:picMkLst>
            <pc:docMk/>
            <pc:sldMk cId="0" sldId="259"/>
            <ac:picMk id="7" creationId="{176501EA-B95B-D8C6-D9A5-55AA1260B09A}"/>
          </ac:picMkLst>
        </pc:picChg>
      </pc:sldChg>
    </pc:docChg>
  </pc:docChgLst>
  <pc:docChgLst>
    <pc:chgData name="Emma van Rooijen" userId="S::evrooijen@ilds.org::33ba6ce2-a699-4257-9ae0-03d7bed1e698" providerId="AD" clId="Web-{ADD61138-9105-2A8E-1F48-00841E67B760}"/>
    <pc:docChg chg="addSld delSld modSld">
      <pc:chgData name="Emma van Rooijen" userId="S::evrooijen@ilds.org::33ba6ce2-a699-4257-9ae0-03d7bed1e698" providerId="AD" clId="Web-{ADD61138-9105-2A8E-1F48-00841E67B760}" dt="2024-06-05T19:24:18.900" v="81"/>
      <pc:docMkLst>
        <pc:docMk/>
      </pc:docMkLst>
      <pc:sldChg chg="addSp modSp">
        <pc:chgData name="Emma van Rooijen" userId="S::evrooijen@ilds.org::33ba6ce2-a699-4257-9ae0-03d7bed1e698" providerId="AD" clId="Web-{ADD61138-9105-2A8E-1F48-00841E67B760}" dt="2024-06-05T19:24:12.197" v="78" actId="1076"/>
        <pc:sldMkLst>
          <pc:docMk/>
          <pc:sldMk cId="0" sldId="257"/>
        </pc:sldMkLst>
        <pc:spChg chg="add mod">
          <ac:chgData name="Emma van Rooijen" userId="S::evrooijen@ilds.org::33ba6ce2-a699-4257-9ae0-03d7bed1e698" providerId="AD" clId="Web-{ADD61138-9105-2A8E-1F48-00841E67B760}" dt="2024-06-05T19:24:12.197" v="78" actId="1076"/>
          <ac:spMkLst>
            <pc:docMk/>
            <pc:sldMk cId="0" sldId="257"/>
            <ac:spMk id="2" creationId="{7046F688-D16D-8F7A-C146-41B3BEE8312D}"/>
          </ac:spMkLst>
        </pc:spChg>
        <pc:picChg chg="add mod">
          <ac:chgData name="Emma van Rooijen" userId="S::evrooijen@ilds.org::33ba6ce2-a699-4257-9ae0-03d7bed1e698" providerId="AD" clId="Web-{ADD61138-9105-2A8E-1F48-00841E67B760}" dt="2024-06-05T19:24:09.634" v="77" actId="1076"/>
          <ac:picMkLst>
            <pc:docMk/>
            <pc:sldMk cId="0" sldId="257"/>
            <ac:picMk id="3" creationId="{B3F27AEE-DA4B-1F96-724D-77458E351330}"/>
          </ac:picMkLst>
        </pc:picChg>
        <pc:picChg chg="add mod modCrop">
          <ac:chgData name="Emma van Rooijen" userId="S::evrooijen@ilds.org::33ba6ce2-a699-4257-9ae0-03d7bed1e698" providerId="AD" clId="Web-{ADD61138-9105-2A8E-1F48-00841E67B760}" dt="2024-06-05T19:24:04.227" v="75" actId="1076"/>
          <ac:picMkLst>
            <pc:docMk/>
            <pc:sldMk cId="0" sldId="257"/>
            <ac:picMk id="4" creationId="{9B6AAE6C-AB7B-EA82-B450-A00835640531}"/>
          </ac:picMkLst>
        </pc:picChg>
        <pc:picChg chg="mod">
          <ac:chgData name="Emma van Rooijen" userId="S::evrooijen@ilds.org::33ba6ce2-a699-4257-9ae0-03d7bed1e698" providerId="AD" clId="Web-{ADD61138-9105-2A8E-1F48-00841E67B760}" dt="2024-06-05T19:23:35.632" v="70" actId="14100"/>
          <ac:picMkLst>
            <pc:docMk/>
            <pc:sldMk cId="0" sldId="257"/>
            <ac:picMk id="245" creationId="{00000000-0000-0000-0000-000000000000}"/>
          </ac:picMkLst>
        </pc:picChg>
      </pc:sldChg>
      <pc:sldChg chg="addSp">
        <pc:chgData name="Emma van Rooijen" userId="S::evrooijen@ilds.org::33ba6ce2-a699-4257-9ae0-03d7bed1e698" providerId="AD" clId="Web-{ADD61138-9105-2A8E-1F48-00841E67B760}" dt="2024-06-05T19:24:18.900" v="81"/>
        <pc:sldMkLst>
          <pc:docMk/>
          <pc:sldMk cId="0" sldId="258"/>
        </pc:sldMkLst>
        <pc:spChg chg="add">
          <ac:chgData name="Emma van Rooijen" userId="S::evrooijen@ilds.org::33ba6ce2-a699-4257-9ae0-03d7bed1e698" providerId="AD" clId="Web-{ADD61138-9105-2A8E-1F48-00841E67B760}" dt="2024-06-05T19:24:18.869" v="79"/>
          <ac:spMkLst>
            <pc:docMk/>
            <pc:sldMk cId="0" sldId="258"/>
            <ac:spMk id="3" creationId="{2319C5E5-6624-C081-3B9D-B220A4E411D2}"/>
          </ac:spMkLst>
        </pc:spChg>
        <pc:picChg chg="add">
          <ac:chgData name="Emma van Rooijen" userId="S::evrooijen@ilds.org::33ba6ce2-a699-4257-9ae0-03d7bed1e698" providerId="AD" clId="Web-{ADD61138-9105-2A8E-1F48-00841E67B760}" dt="2024-06-05T19:24:18.885" v="80"/>
          <ac:picMkLst>
            <pc:docMk/>
            <pc:sldMk cId="0" sldId="258"/>
            <ac:picMk id="5" creationId="{29A77CCF-F7C4-8F74-7CDC-5134B2FD0910}"/>
          </ac:picMkLst>
        </pc:picChg>
        <pc:picChg chg="add">
          <ac:chgData name="Emma van Rooijen" userId="S::evrooijen@ilds.org::33ba6ce2-a699-4257-9ae0-03d7bed1e698" providerId="AD" clId="Web-{ADD61138-9105-2A8E-1F48-00841E67B760}" dt="2024-06-05T19:24:18.900" v="81"/>
          <ac:picMkLst>
            <pc:docMk/>
            <pc:sldMk cId="0" sldId="258"/>
            <ac:picMk id="7" creationId="{8F9A2774-B7DF-8C33-30F3-C761AFC77F3F}"/>
          </ac:picMkLst>
        </pc:picChg>
      </pc:sldChg>
      <pc:sldChg chg="del">
        <pc:chgData name="Emma van Rooijen" userId="S::evrooijen@ilds.org::33ba6ce2-a699-4257-9ae0-03d7bed1e698" providerId="AD" clId="Web-{ADD61138-9105-2A8E-1F48-00841E67B760}" dt="2024-06-05T19:18:25.719" v="0"/>
        <pc:sldMkLst>
          <pc:docMk/>
          <pc:sldMk cId="0" sldId="278"/>
        </pc:sldMkLst>
      </pc:sldChg>
      <pc:sldChg chg="addSp delSp modSp">
        <pc:chgData name="Emma van Rooijen" userId="S::evrooijen@ilds.org::33ba6ce2-a699-4257-9ae0-03d7bed1e698" providerId="AD" clId="Web-{ADD61138-9105-2A8E-1F48-00841E67B760}" dt="2024-06-05T19:20:30.072" v="26" actId="14100"/>
        <pc:sldMkLst>
          <pc:docMk/>
          <pc:sldMk cId="0" sldId="279"/>
        </pc:sldMkLst>
        <pc:spChg chg="add del mod">
          <ac:chgData name="Emma van Rooijen" userId="S::evrooijen@ilds.org::33ba6ce2-a699-4257-9ae0-03d7bed1e698" providerId="AD" clId="Web-{ADD61138-9105-2A8E-1F48-00841E67B760}" dt="2024-06-05T19:19:51.475" v="16"/>
          <ac:spMkLst>
            <pc:docMk/>
            <pc:sldMk cId="0" sldId="279"/>
            <ac:spMk id="5" creationId="{B3DF9BBF-70BC-7BC9-3A9E-C6ED6CBE20A9}"/>
          </ac:spMkLst>
        </pc:spChg>
        <pc:spChg chg="add del mod">
          <ac:chgData name="Emma van Rooijen" userId="S::evrooijen@ilds.org::33ba6ce2-a699-4257-9ae0-03d7bed1e698" providerId="AD" clId="Web-{ADD61138-9105-2A8E-1F48-00841E67B760}" dt="2024-06-05T19:18:58.753" v="8"/>
          <ac:spMkLst>
            <pc:docMk/>
            <pc:sldMk cId="0" sldId="279"/>
            <ac:spMk id="7" creationId="{DF768BAC-CE15-3F1F-A1C5-262FD6AB8454}"/>
          </ac:spMkLst>
        </pc:spChg>
        <pc:spChg chg="add del mod">
          <ac:chgData name="Emma van Rooijen" userId="S::evrooijen@ilds.org::33ba6ce2-a699-4257-9ae0-03d7bed1e698" providerId="AD" clId="Web-{ADD61138-9105-2A8E-1F48-00841E67B760}" dt="2024-06-05T19:19:53.194" v="17"/>
          <ac:spMkLst>
            <pc:docMk/>
            <pc:sldMk cId="0" sldId="279"/>
            <ac:spMk id="9" creationId="{63933E24-11C6-BBB0-A1F9-27C1834F11E9}"/>
          </ac:spMkLst>
        </pc:spChg>
        <pc:spChg chg="add del mod">
          <ac:chgData name="Emma van Rooijen" userId="S::evrooijen@ilds.org::33ba6ce2-a699-4257-9ae0-03d7bed1e698" providerId="AD" clId="Web-{ADD61138-9105-2A8E-1F48-00841E67B760}" dt="2024-06-05T19:19:37.802" v="13"/>
          <ac:spMkLst>
            <pc:docMk/>
            <pc:sldMk cId="0" sldId="279"/>
            <ac:spMk id="11" creationId="{2B92196C-372C-4276-B6E6-AC875706EE42}"/>
          </ac:spMkLst>
        </pc:spChg>
        <pc:spChg chg="add del mod">
          <ac:chgData name="Emma van Rooijen" userId="S::evrooijen@ilds.org::33ba6ce2-a699-4257-9ae0-03d7bed1e698" providerId="AD" clId="Web-{ADD61138-9105-2A8E-1F48-00841E67B760}" dt="2024-06-05T19:19:41.568" v="14"/>
          <ac:spMkLst>
            <pc:docMk/>
            <pc:sldMk cId="0" sldId="279"/>
            <ac:spMk id="13" creationId="{373A85C2-AB83-3418-0369-5BE5F49EB652}"/>
          </ac:spMkLst>
        </pc:spChg>
        <pc:spChg chg="del">
          <ac:chgData name="Emma van Rooijen" userId="S::evrooijen@ilds.org::33ba6ce2-a699-4257-9ae0-03d7bed1e698" providerId="AD" clId="Web-{ADD61138-9105-2A8E-1F48-00841E67B760}" dt="2024-06-05T19:18:36.079" v="3"/>
          <ac:spMkLst>
            <pc:docMk/>
            <pc:sldMk cId="0" sldId="279"/>
            <ac:spMk id="440" creationId="{00000000-0000-0000-0000-000000000000}"/>
          </ac:spMkLst>
        </pc:spChg>
        <pc:spChg chg="del">
          <ac:chgData name="Emma van Rooijen" userId="S::evrooijen@ilds.org::33ba6ce2-a699-4257-9ae0-03d7bed1e698" providerId="AD" clId="Web-{ADD61138-9105-2A8E-1F48-00841E67B760}" dt="2024-06-05T19:18:38.126" v="7"/>
          <ac:spMkLst>
            <pc:docMk/>
            <pc:sldMk cId="0" sldId="279"/>
            <ac:spMk id="441" creationId="{00000000-0000-0000-0000-000000000000}"/>
          </ac:spMkLst>
        </pc:spChg>
        <pc:spChg chg="del">
          <ac:chgData name="Emma van Rooijen" userId="S::evrooijen@ilds.org::33ba6ce2-a699-4257-9ae0-03d7bed1e698" providerId="AD" clId="Web-{ADD61138-9105-2A8E-1F48-00841E67B760}" dt="2024-06-05T19:18:38.064" v="5"/>
          <ac:spMkLst>
            <pc:docMk/>
            <pc:sldMk cId="0" sldId="279"/>
            <ac:spMk id="443" creationId="{00000000-0000-0000-0000-000000000000}"/>
          </ac:spMkLst>
        </pc:spChg>
        <pc:graphicFrameChg chg="add del mod">
          <ac:chgData name="Emma van Rooijen" userId="S::evrooijen@ilds.org::33ba6ce2-a699-4257-9ae0-03d7bed1e698" providerId="AD" clId="Web-{ADD61138-9105-2A8E-1F48-00841E67B760}" dt="2024-06-05T19:18:32.219" v="2"/>
          <ac:graphicFrameMkLst>
            <pc:docMk/>
            <pc:sldMk cId="0" sldId="279"/>
            <ac:graphicFrameMk id="3" creationId="{F63E2B18-CDD1-AAC3-7966-E385D2C62782}"/>
          </ac:graphicFrameMkLst>
        </pc:graphicFrameChg>
        <pc:picChg chg="add mod ord">
          <ac:chgData name="Emma van Rooijen" userId="S::evrooijen@ilds.org::33ba6ce2-a699-4257-9ae0-03d7bed1e698" providerId="AD" clId="Web-{ADD61138-9105-2A8E-1F48-00841E67B760}" dt="2024-06-05T19:20:30.072" v="26" actId="14100"/>
          <ac:picMkLst>
            <pc:docMk/>
            <pc:sldMk cId="0" sldId="279"/>
            <ac:picMk id="14" creationId="{A4CFC9FA-DB85-4DE8-2D4E-B7FA5C090F60}"/>
          </ac:picMkLst>
        </pc:picChg>
        <pc:picChg chg="del">
          <ac:chgData name="Emma van Rooijen" userId="S::evrooijen@ilds.org::33ba6ce2-a699-4257-9ae0-03d7bed1e698" providerId="AD" clId="Web-{ADD61138-9105-2A8E-1F48-00841E67B760}" dt="2024-06-05T19:18:38.095" v="6"/>
          <ac:picMkLst>
            <pc:docMk/>
            <pc:sldMk cId="0" sldId="279"/>
            <ac:picMk id="442" creationId="{00000000-0000-0000-0000-000000000000}"/>
          </ac:picMkLst>
        </pc:picChg>
        <pc:picChg chg="del">
          <ac:chgData name="Emma van Rooijen" userId="S::evrooijen@ilds.org::33ba6ce2-a699-4257-9ae0-03d7bed1e698" providerId="AD" clId="Web-{ADD61138-9105-2A8E-1F48-00841E67B760}" dt="2024-06-05T19:18:37.970" v="4"/>
          <ac:picMkLst>
            <pc:docMk/>
            <pc:sldMk cId="0" sldId="279"/>
            <ac:picMk id="444" creationId="{00000000-0000-0000-0000-000000000000}"/>
          </ac:picMkLst>
        </pc:picChg>
      </pc:sldChg>
      <pc:sldChg chg="delSp modSp add replId">
        <pc:chgData name="Emma van Rooijen" userId="S::evrooijen@ilds.org::33ba6ce2-a699-4257-9ae0-03d7bed1e698" providerId="AD" clId="Web-{ADD61138-9105-2A8E-1F48-00841E67B760}" dt="2024-06-05T19:20:22.134" v="25" actId="14100"/>
        <pc:sldMkLst>
          <pc:docMk/>
          <pc:sldMk cId="1279311227" sldId="280"/>
        </pc:sldMkLst>
        <pc:spChg chg="del">
          <ac:chgData name="Emma van Rooijen" userId="S::evrooijen@ilds.org::33ba6ce2-a699-4257-9ae0-03d7bed1e698" providerId="AD" clId="Web-{ADD61138-9105-2A8E-1F48-00841E67B760}" dt="2024-06-05T19:20:04.210" v="20"/>
          <ac:spMkLst>
            <pc:docMk/>
            <pc:sldMk cId="1279311227" sldId="280"/>
            <ac:spMk id="5" creationId="{B3DF9BBF-70BC-7BC9-3A9E-C6ED6CBE20A9}"/>
          </ac:spMkLst>
        </pc:spChg>
        <pc:spChg chg="del">
          <ac:chgData name="Emma van Rooijen" userId="S::evrooijen@ilds.org::33ba6ce2-a699-4257-9ae0-03d7bed1e698" providerId="AD" clId="Web-{ADD61138-9105-2A8E-1F48-00841E67B760}" dt="2024-06-05T19:20:07.148" v="22"/>
          <ac:spMkLst>
            <pc:docMk/>
            <pc:sldMk cId="1279311227" sldId="280"/>
            <ac:spMk id="9" creationId="{63933E24-11C6-BBB0-A1F9-27C1834F11E9}"/>
          </ac:spMkLst>
        </pc:spChg>
        <pc:spChg chg="del mod">
          <ac:chgData name="Emma van Rooijen" userId="S::evrooijen@ilds.org::33ba6ce2-a699-4257-9ae0-03d7bed1e698" providerId="AD" clId="Web-{ADD61138-9105-2A8E-1F48-00841E67B760}" dt="2024-06-05T19:20:14.320" v="24"/>
          <ac:spMkLst>
            <pc:docMk/>
            <pc:sldMk cId="1279311227" sldId="280"/>
            <ac:spMk id="11" creationId="{2B92196C-372C-4276-B6E6-AC875706EE42}"/>
          </ac:spMkLst>
        </pc:spChg>
        <pc:spChg chg="del">
          <ac:chgData name="Emma van Rooijen" userId="S::evrooijen@ilds.org::33ba6ce2-a699-4257-9ae0-03d7bed1e698" providerId="AD" clId="Web-{ADD61138-9105-2A8E-1F48-00841E67B760}" dt="2024-06-05T19:20:05.882" v="21"/>
          <ac:spMkLst>
            <pc:docMk/>
            <pc:sldMk cId="1279311227" sldId="280"/>
            <ac:spMk id="13" creationId="{373A85C2-AB83-3418-0369-5BE5F49EB652}"/>
          </ac:spMkLst>
        </pc:spChg>
        <pc:picChg chg="mod ord">
          <ac:chgData name="Emma van Rooijen" userId="S::evrooijen@ilds.org::33ba6ce2-a699-4257-9ae0-03d7bed1e698" providerId="AD" clId="Web-{ADD61138-9105-2A8E-1F48-00841E67B760}" dt="2024-06-05T19:20:22.134" v="25" actId="14100"/>
          <ac:picMkLst>
            <pc:docMk/>
            <pc:sldMk cId="1279311227" sldId="280"/>
            <ac:picMk id="14" creationId="{A4CFC9FA-DB85-4DE8-2D4E-B7FA5C090F6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2deddcc26aa_0_16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2deddcc26aa_0_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2df0235f6fd_0_2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2df0235f6fd_0_2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2deddcc26aa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2deddcc26aa_0_1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2df0235f6fd_0_6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2df0235f6fd_0_6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2df0235f6fd_0_6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2df0235f6fd_0_6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2506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2df0235f6fd_0_5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2df0235f6fd_0_5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2df0235f6fd_0_25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2df0235f6fd_0_2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2df0235f6fd_0_26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 name="Google Shape;334;g2df0235f6fd_0_2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df0235f6fd_0_3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2df0235f6fd_0_3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2df0235f6fd_0_38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2df0235f6fd_0_3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2df0235f6fd_0_50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2df0235f6fd_0_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2dfffd4d59a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2dfffd4d59a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2df0235f6fd_0_5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2df0235f6fd_0_5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2df0235f6fd_0_5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8" name="Google Shape;408;g2df0235f6fd_0_5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2df0235f6fd_0_6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4" name="Google Shape;414;g2df0235f6fd_0_6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2df0235f6fd_0_6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2df0235f6fd_0_6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2dfffd4d59a_0_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2dfffd4d59a_0_2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2df0235f6fd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2df0235f6fd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df0235f6fd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2df0235f6fd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2df0235f6fd_0_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2df0235f6fd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2df0235f6fd_0_4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2df0235f6fd_0_4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2df0235f6fd_0_1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2df0235f6fd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2dfffd4d59a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2dfffd4d59a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Waiting Title Screen"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2"/>
          <p:cNvPicPr preferRelativeResize="0"/>
          <p:nvPr/>
        </p:nvPicPr>
        <p:blipFill>
          <a:blip r:embed="rId2">
            <a:alphaModFix/>
          </a:blip>
          <a:stretch>
            <a:fillRect/>
          </a:stretch>
        </p:blipFill>
        <p:spPr>
          <a:xfrm>
            <a:off x="1154424" y="1265500"/>
            <a:ext cx="6529050" cy="2572724"/>
          </a:xfrm>
          <a:prstGeom prst="rect">
            <a:avLst/>
          </a:prstGeom>
          <a:noFill/>
          <a:ln>
            <a:noFill/>
          </a:ln>
        </p:spPr>
      </p:pic>
      <p:sp>
        <p:nvSpPr>
          <p:cNvPr id="12" name="Google Shape;12;p2"/>
          <p:cNvSpPr txBox="1">
            <a:spLocks noGrp="1"/>
          </p:cNvSpPr>
          <p:nvPr>
            <p:ph type="ctrTitle"/>
          </p:nvPr>
        </p:nvSpPr>
        <p:spPr>
          <a:xfrm>
            <a:off x="3203624" y="2785400"/>
            <a:ext cx="3454800" cy="431100"/>
          </a:xfrm>
          <a:prstGeom prst="rect">
            <a:avLst/>
          </a:prstGeom>
        </p:spPr>
        <p:txBody>
          <a:bodyPr spcFirstLastPara="1" wrap="square" lIns="91425" tIns="91425" rIns="91425" bIns="91425" anchor="b" anchorCtr="0">
            <a:normAutofit/>
          </a:bodyPr>
          <a:lstStyle>
            <a:lvl1pPr lvl="0" rtl="0">
              <a:spcBef>
                <a:spcPts val="0"/>
              </a:spcBef>
              <a:spcAft>
                <a:spcPts val="0"/>
              </a:spcAft>
              <a:buSzPts val="1000"/>
              <a:buFont typeface="Poppins Light"/>
              <a:buNone/>
              <a:defRPr sz="1000" b="0">
                <a:latin typeface="Poppins Light"/>
                <a:ea typeface="Poppins Light"/>
                <a:cs typeface="Poppins Light"/>
                <a:sym typeface="Poppins Light"/>
              </a:defRPr>
            </a:lvl1pPr>
            <a:lvl2pPr lvl="1" algn="ctr" rtl="0">
              <a:spcBef>
                <a:spcPts val="0"/>
              </a:spcBef>
              <a:spcAft>
                <a:spcPts val="0"/>
              </a:spcAft>
              <a:buSzPts val="1000"/>
              <a:buFont typeface="Poppins Light"/>
              <a:buNone/>
              <a:defRPr sz="1000">
                <a:latin typeface="Poppins Light"/>
                <a:ea typeface="Poppins Light"/>
                <a:cs typeface="Poppins Light"/>
                <a:sym typeface="Poppins Light"/>
              </a:defRPr>
            </a:lvl2pPr>
            <a:lvl3pPr lvl="2" algn="ctr" rtl="0">
              <a:spcBef>
                <a:spcPts val="0"/>
              </a:spcBef>
              <a:spcAft>
                <a:spcPts val="0"/>
              </a:spcAft>
              <a:buSzPts val="1000"/>
              <a:buFont typeface="Poppins Light"/>
              <a:buNone/>
              <a:defRPr sz="1000">
                <a:latin typeface="Poppins Light"/>
                <a:ea typeface="Poppins Light"/>
                <a:cs typeface="Poppins Light"/>
                <a:sym typeface="Poppins Light"/>
              </a:defRPr>
            </a:lvl3pPr>
            <a:lvl4pPr lvl="3" algn="ctr" rtl="0">
              <a:spcBef>
                <a:spcPts val="0"/>
              </a:spcBef>
              <a:spcAft>
                <a:spcPts val="0"/>
              </a:spcAft>
              <a:buSzPts val="1000"/>
              <a:buFont typeface="Poppins Light"/>
              <a:buNone/>
              <a:defRPr sz="1000">
                <a:latin typeface="Poppins Light"/>
                <a:ea typeface="Poppins Light"/>
                <a:cs typeface="Poppins Light"/>
                <a:sym typeface="Poppins Light"/>
              </a:defRPr>
            </a:lvl4pPr>
            <a:lvl5pPr lvl="4" algn="ctr" rtl="0">
              <a:spcBef>
                <a:spcPts val="0"/>
              </a:spcBef>
              <a:spcAft>
                <a:spcPts val="0"/>
              </a:spcAft>
              <a:buSzPts val="1000"/>
              <a:buFont typeface="Poppins Light"/>
              <a:buNone/>
              <a:defRPr sz="1000">
                <a:latin typeface="Poppins Light"/>
                <a:ea typeface="Poppins Light"/>
                <a:cs typeface="Poppins Light"/>
                <a:sym typeface="Poppins Light"/>
              </a:defRPr>
            </a:lvl5pPr>
            <a:lvl6pPr lvl="5" algn="ctr" rtl="0">
              <a:spcBef>
                <a:spcPts val="0"/>
              </a:spcBef>
              <a:spcAft>
                <a:spcPts val="0"/>
              </a:spcAft>
              <a:buSzPts val="1000"/>
              <a:buFont typeface="Poppins Light"/>
              <a:buNone/>
              <a:defRPr sz="1000">
                <a:latin typeface="Poppins Light"/>
                <a:ea typeface="Poppins Light"/>
                <a:cs typeface="Poppins Light"/>
                <a:sym typeface="Poppins Light"/>
              </a:defRPr>
            </a:lvl6pPr>
            <a:lvl7pPr lvl="6" algn="ctr" rtl="0">
              <a:spcBef>
                <a:spcPts val="0"/>
              </a:spcBef>
              <a:spcAft>
                <a:spcPts val="0"/>
              </a:spcAft>
              <a:buSzPts val="1000"/>
              <a:buFont typeface="Poppins Light"/>
              <a:buNone/>
              <a:defRPr sz="1000">
                <a:latin typeface="Poppins Light"/>
                <a:ea typeface="Poppins Light"/>
                <a:cs typeface="Poppins Light"/>
                <a:sym typeface="Poppins Light"/>
              </a:defRPr>
            </a:lvl7pPr>
            <a:lvl8pPr lvl="7" algn="ctr" rtl="0">
              <a:spcBef>
                <a:spcPts val="0"/>
              </a:spcBef>
              <a:spcAft>
                <a:spcPts val="0"/>
              </a:spcAft>
              <a:buSzPts val="1000"/>
              <a:buFont typeface="Poppins Light"/>
              <a:buNone/>
              <a:defRPr sz="1000">
                <a:latin typeface="Poppins Light"/>
                <a:ea typeface="Poppins Light"/>
                <a:cs typeface="Poppins Light"/>
                <a:sym typeface="Poppins Light"/>
              </a:defRPr>
            </a:lvl8pPr>
            <a:lvl9pPr lvl="8" algn="ctr" rtl="0">
              <a:spcBef>
                <a:spcPts val="0"/>
              </a:spcBef>
              <a:spcAft>
                <a:spcPts val="0"/>
              </a:spcAft>
              <a:buSzPts val="1000"/>
              <a:buFont typeface="Poppins Light"/>
              <a:buNone/>
              <a:defRPr sz="1000">
                <a:latin typeface="Poppins Light"/>
                <a:ea typeface="Poppins Light"/>
                <a:cs typeface="Poppins Light"/>
                <a:sym typeface="Poppins Light"/>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Bullet Point - Image right" type="tx">
  <p:cSld name="TITLE_AND_BODY">
    <p:spTree>
      <p:nvGrpSpPr>
        <p:cNvPr id="1" name="Shape 73"/>
        <p:cNvGrpSpPr/>
        <p:nvPr/>
      </p:nvGrpSpPr>
      <p:grpSpPr>
        <a:xfrm>
          <a:off x="0" y="0"/>
          <a:ext cx="0" cy="0"/>
          <a:chOff x="0" y="0"/>
          <a:chExt cx="0" cy="0"/>
        </a:xfrm>
      </p:grpSpPr>
      <p:sp>
        <p:nvSpPr>
          <p:cNvPr id="74" name="Google Shape;74;p11"/>
          <p:cNvSpPr/>
          <p:nvPr/>
        </p:nvSpPr>
        <p:spPr>
          <a:xfrm>
            <a:off x="4498450" y="0"/>
            <a:ext cx="46455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75" name="Google Shape;75;p11"/>
          <p:cNvSpPr txBox="1">
            <a:spLocks noGrp="1"/>
          </p:cNvSpPr>
          <p:nvPr>
            <p:ph type="title"/>
          </p:nvPr>
        </p:nvSpPr>
        <p:spPr>
          <a:xfrm>
            <a:off x="354500" y="477850"/>
            <a:ext cx="3455400" cy="11205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76" name="Google Shape;76;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77" name="Google Shape;77;p11"/>
          <p:cNvSpPr>
            <a:spLocks noGrp="1"/>
          </p:cNvSpPr>
          <p:nvPr>
            <p:ph type="pic" idx="2"/>
          </p:nvPr>
        </p:nvSpPr>
        <p:spPr>
          <a:xfrm>
            <a:off x="4705800" y="175200"/>
            <a:ext cx="4438200" cy="4793100"/>
          </a:xfrm>
          <a:prstGeom prst="rect">
            <a:avLst/>
          </a:prstGeom>
          <a:noFill/>
          <a:ln>
            <a:noFill/>
          </a:ln>
        </p:spPr>
      </p:sp>
      <p:sp>
        <p:nvSpPr>
          <p:cNvPr id="78" name="Google Shape;78;p11"/>
          <p:cNvSpPr txBox="1">
            <a:spLocks noGrp="1"/>
          </p:cNvSpPr>
          <p:nvPr>
            <p:ph type="subTitle" idx="1"/>
          </p:nvPr>
        </p:nvSpPr>
        <p:spPr>
          <a:xfrm>
            <a:off x="354500" y="1598350"/>
            <a:ext cx="3700800" cy="31548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1300"/>
              <a:buFont typeface="Poppins Light"/>
              <a:buNone/>
              <a:defRPr sz="13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Bullet Point - Image left">
  <p:cSld name="TITLE_AND_BODY_1">
    <p:spTree>
      <p:nvGrpSpPr>
        <p:cNvPr id="1" name="Shape 79"/>
        <p:cNvGrpSpPr/>
        <p:nvPr/>
      </p:nvGrpSpPr>
      <p:grpSpPr>
        <a:xfrm>
          <a:off x="0" y="0"/>
          <a:ext cx="0" cy="0"/>
          <a:chOff x="0" y="0"/>
          <a:chExt cx="0" cy="0"/>
        </a:xfrm>
      </p:grpSpPr>
      <p:sp>
        <p:nvSpPr>
          <p:cNvPr id="80" name="Google Shape;80;p12"/>
          <p:cNvSpPr/>
          <p:nvPr/>
        </p:nvSpPr>
        <p:spPr>
          <a:xfrm>
            <a:off x="0" y="0"/>
            <a:ext cx="4645500" cy="5143500"/>
          </a:xfrm>
          <a:prstGeom prst="rect">
            <a:avLst/>
          </a:prstGeom>
          <a:solidFill>
            <a:srgbClr val="92573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81" name="Google Shape;81;p12"/>
          <p:cNvSpPr>
            <a:spLocks noGrp="1"/>
          </p:cNvSpPr>
          <p:nvPr>
            <p:ph type="pic" idx="2"/>
          </p:nvPr>
        </p:nvSpPr>
        <p:spPr>
          <a:xfrm>
            <a:off x="0" y="175200"/>
            <a:ext cx="4438200" cy="4793100"/>
          </a:xfrm>
          <a:prstGeom prst="rect">
            <a:avLst/>
          </a:prstGeom>
          <a:noFill/>
          <a:ln>
            <a:noFill/>
          </a:ln>
        </p:spPr>
      </p:sp>
      <p:sp>
        <p:nvSpPr>
          <p:cNvPr id="82" name="Google Shape;82;p12"/>
          <p:cNvSpPr txBox="1">
            <a:spLocks noGrp="1"/>
          </p:cNvSpPr>
          <p:nvPr>
            <p:ph type="title"/>
          </p:nvPr>
        </p:nvSpPr>
        <p:spPr>
          <a:xfrm>
            <a:off x="5094086" y="477850"/>
            <a:ext cx="3455400" cy="11205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83" name="Google Shape;83;p12"/>
          <p:cNvSpPr txBox="1">
            <a:spLocks noGrp="1"/>
          </p:cNvSpPr>
          <p:nvPr>
            <p:ph type="subTitle" idx="1"/>
          </p:nvPr>
        </p:nvSpPr>
        <p:spPr>
          <a:xfrm>
            <a:off x="5094086" y="1598350"/>
            <a:ext cx="3700800" cy="31548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1300"/>
              <a:buFont typeface="Poppins Light"/>
              <a:buChar char="●"/>
              <a:defRPr sz="13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9pPr>
          </a:lstStyle>
          <a:p>
            <a:endParaRPr/>
          </a:p>
        </p:txBody>
      </p:sp>
      <p:pic>
        <p:nvPicPr>
          <p:cNvPr id="84" name="Google Shape;84;p12"/>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ext right - Image left">
  <p:cSld name="SECTION_HEADER_1_2">
    <p:spTree>
      <p:nvGrpSpPr>
        <p:cNvPr id="1" name="Shape 85"/>
        <p:cNvGrpSpPr/>
        <p:nvPr/>
      </p:nvGrpSpPr>
      <p:grpSpPr>
        <a:xfrm>
          <a:off x="0" y="0"/>
          <a:ext cx="0" cy="0"/>
          <a:chOff x="0" y="0"/>
          <a:chExt cx="0" cy="0"/>
        </a:xfrm>
      </p:grpSpPr>
      <p:sp>
        <p:nvSpPr>
          <p:cNvPr id="86" name="Google Shape;86;p13"/>
          <p:cNvSpPr/>
          <p:nvPr/>
        </p:nvSpPr>
        <p:spPr>
          <a:xfrm>
            <a:off x="0" y="0"/>
            <a:ext cx="4645500" cy="5143500"/>
          </a:xfrm>
          <a:prstGeom prst="rect">
            <a:avLst/>
          </a:prstGeom>
          <a:solidFill>
            <a:srgbClr val="92573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87" name="Google Shape;87;p13"/>
          <p:cNvSpPr>
            <a:spLocks noGrp="1"/>
          </p:cNvSpPr>
          <p:nvPr>
            <p:ph type="pic" idx="2"/>
          </p:nvPr>
        </p:nvSpPr>
        <p:spPr>
          <a:xfrm>
            <a:off x="0" y="175200"/>
            <a:ext cx="4438200" cy="4793100"/>
          </a:xfrm>
          <a:prstGeom prst="rect">
            <a:avLst/>
          </a:prstGeom>
          <a:noFill/>
          <a:ln>
            <a:noFill/>
          </a:ln>
        </p:spPr>
      </p:sp>
      <p:sp>
        <p:nvSpPr>
          <p:cNvPr id="88" name="Google Shape;88;p13"/>
          <p:cNvSpPr txBox="1">
            <a:spLocks noGrp="1"/>
          </p:cNvSpPr>
          <p:nvPr>
            <p:ph type="title"/>
          </p:nvPr>
        </p:nvSpPr>
        <p:spPr>
          <a:xfrm>
            <a:off x="5093250" y="477850"/>
            <a:ext cx="3455400" cy="11205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90" name="Google Shape;90;p13"/>
          <p:cNvSpPr txBox="1">
            <a:spLocks noGrp="1"/>
          </p:cNvSpPr>
          <p:nvPr>
            <p:ph type="subTitle" idx="1"/>
          </p:nvPr>
        </p:nvSpPr>
        <p:spPr>
          <a:xfrm>
            <a:off x="5093250" y="1598350"/>
            <a:ext cx="3604200" cy="31929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pic>
        <p:nvPicPr>
          <p:cNvPr id="91" name="Google Shape;91;p13"/>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ullet Point Text right - Image left">
  <p:cSld name="SECTION_HEADER_1_2_1">
    <p:spTree>
      <p:nvGrpSpPr>
        <p:cNvPr id="1" name="Shape 92"/>
        <p:cNvGrpSpPr/>
        <p:nvPr/>
      </p:nvGrpSpPr>
      <p:grpSpPr>
        <a:xfrm>
          <a:off x="0" y="0"/>
          <a:ext cx="0" cy="0"/>
          <a:chOff x="0" y="0"/>
          <a:chExt cx="0" cy="0"/>
        </a:xfrm>
      </p:grpSpPr>
      <p:sp>
        <p:nvSpPr>
          <p:cNvPr id="93" name="Google Shape;93;p14"/>
          <p:cNvSpPr/>
          <p:nvPr/>
        </p:nvSpPr>
        <p:spPr>
          <a:xfrm>
            <a:off x="0" y="0"/>
            <a:ext cx="4645500" cy="5143500"/>
          </a:xfrm>
          <a:prstGeom prst="rect">
            <a:avLst/>
          </a:prstGeom>
          <a:solidFill>
            <a:srgbClr val="EEB28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94" name="Google Shape;94;p14"/>
          <p:cNvSpPr>
            <a:spLocks noGrp="1"/>
          </p:cNvSpPr>
          <p:nvPr>
            <p:ph type="pic" idx="2"/>
          </p:nvPr>
        </p:nvSpPr>
        <p:spPr>
          <a:xfrm>
            <a:off x="0" y="175200"/>
            <a:ext cx="4438200" cy="4793100"/>
          </a:xfrm>
          <a:prstGeom prst="rect">
            <a:avLst/>
          </a:prstGeom>
          <a:noFill/>
          <a:ln>
            <a:noFill/>
          </a:ln>
        </p:spPr>
      </p:sp>
      <p:sp>
        <p:nvSpPr>
          <p:cNvPr id="95" name="Google Shape;95;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96" name="Google Shape;96;p14"/>
          <p:cNvSpPr txBox="1">
            <a:spLocks noGrp="1"/>
          </p:cNvSpPr>
          <p:nvPr>
            <p:ph type="title"/>
          </p:nvPr>
        </p:nvSpPr>
        <p:spPr>
          <a:xfrm>
            <a:off x="5092720" y="477850"/>
            <a:ext cx="3455400" cy="11205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97" name="Google Shape;97;p14"/>
          <p:cNvSpPr txBox="1">
            <a:spLocks noGrp="1"/>
          </p:cNvSpPr>
          <p:nvPr>
            <p:ph type="subTitle" idx="1"/>
          </p:nvPr>
        </p:nvSpPr>
        <p:spPr>
          <a:xfrm>
            <a:off x="5092726" y="2593375"/>
            <a:ext cx="3645300" cy="2126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Char char="●"/>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Char char="■"/>
              <a:defRPr sz="2800">
                <a:solidFill>
                  <a:schemeClr val="lt1"/>
                </a:solidFill>
                <a:latin typeface="Poppins Light"/>
                <a:ea typeface="Poppins Light"/>
                <a:cs typeface="Poppins Light"/>
                <a:sym typeface="Poppins Light"/>
              </a:defRPr>
            </a:lvl9pPr>
          </a:lstStyle>
          <a:p>
            <a:endParaRPr/>
          </a:p>
        </p:txBody>
      </p:sp>
      <p:sp>
        <p:nvSpPr>
          <p:cNvPr id="98" name="Google Shape;98;p14"/>
          <p:cNvSpPr txBox="1">
            <a:spLocks noGrp="1"/>
          </p:cNvSpPr>
          <p:nvPr>
            <p:ph type="subTitle" idx="3"/>
          </p:nvPr>
        </p:nvSpPr>
        <p:spPr>
          <a:xfrm>
            <a:off x="5092726" y="1598350"/>
            <a:ext cx="3645300" cy="9291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pic>
        <p:nvPicPr>
          <p:cNvPr id="99" name="Google Shape;99;p14"/>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ext left - Two images right" type="twoColTx">
  <p:cSld name="TITLE_AND_TWO_COLUMNS">
    <p:spTree>
      <p:nvGrpSpPr>
        <p:cNvPr id="1" name="Shape 100"/>
        <p:cNvGrpSpPr/>
        <p:nvPr/>
      </p:nvGrpSpPr>
      <p:grpSpPr>
        <a:xfrm>
          <a:off x="0" y="0"/>
          <a:ext cx="0" cy="0"/>
          <a:chOff x="0" y="0"/>
          <a:chExt cx="0" cy="0"/>
        </a:xfrm>
      </p:grpSpPr>
      <p:sp>
        <p:nvSpPr>
          <p:cNvPr id="101" name="Google Shape;101;p15"/>
          <p:cNvSpPr/>
          <p:nvPr/>
        </p:nvSpPr>
        <p:spPr>
          <a:xfrm>
            <a:off x="4498550" y="0"/>
            <a:ext cx="4645500" cy="5143500"/>
          </a:xfrm>
          <a:prstGeom prst="rect">
            <a:avLst/>
          </a:prstGeom>
          <a:solidFill>
            <a:srgbClr val="92573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02" name="Google Shape;102;p15"/>
          <p:cNvSpPr txBox="1">
            <a:spLocks noGrp="1"/>
          </p:cNvSpPr>
          <p:nvPr>
            <p:ph type="title"/>
          </p:nvPr>
        </p:nvSpPr>
        <p:spPr>
          <a:xfrm>
            <a:off x="354500" y="306208"/>
            <a:ext cx="3455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03" name="Google Shape;103;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04" name="Google Shape;104;p15"/>
          <p:cNvSpPr txBox="1">
            <a:spLocks noGrp="1"/>
          </p:cNvSpPr>
          <p:nvPr>
            <p:ph type="subTitle" idx="1"/>
          </p:nvPr>
        </p:nvSpPr>
        <p:spPr>
          <a:xfrm>
            <a:off x="354500" y="983675"/>
            <a:ext cx="3413100" cy="1279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105" name="Google Shape;105;p15"/>
          <p:cNvSpPr>
            <a:spLocks noGrp="1"/>
          </p:cNvSpPr>
          <p:nvPr>
            <p:ph type="pic" idx="2"/>
          </p:nvPr>
        </p:nvSpPr>
        <p:spPr>
          <a:xfrm>
            <a:off x="4715421" y="2706877"/>
            <a:ext cx="4438200" cy="2139900"/>
          </a:xfrm>
          <a:prstGeom prst="rect">
            <a:avLst/>
          </a:prstGeom>
          <a:noFill/>
          <a:ln>
            <a:noFill/>
          </a:ln>
        </p:spPr>
      </p:sp>
      <p:sp>
        <p:nvSpPr>
          <p:cNvPr id="106" name="Google Shape;106;p15"/>
          <p:cNvSpPr>
            <a:spLocks noGrp="1"/>
          </p:cNvSpPr>
          <p:nvPr>
            <p:ph type="pic" idx="3"/>
          </p:nvPr>
        </p:nvSpPr>
        <p:spPr>
          <a:xfrm>
            <a:off x="4715421" y="346998"/>
            <a:ext cx="4438200" cy="2139900"/>
          </a:xfrm>
          <a:prstGeom prst="rect">
            <a:avLst/>
          </a:prstGeom>
          <a:noFill/>
          <a:ln>
            <a:noFill/>
          </a:ln>
        </p:spPr>
      </p:sp>
      <p:cxnSp>
        <p:nvCxnSpPr>
          <p:cNvPr id="107" name="Google Shape;107;p15"/>
          <p:cNvCxnSpPr/>
          <p:nvPr/>
        </p:nvCxnSpPr>
        <p:spPr>
          <a:xfrm>
            <a:off x="470025" y="2596600"/>
            <a:ext cx="3046500" cy="0"/>
          </a:xfrm>
          <a:prstGeom prst="straightConnector1">
            <a:avLst/>
          </a:prstGeom>
          <a:noFill/>
          <a:ln w="9525" cap="flat" cmpd="sng">
            <a:solidFill>
              <a:schemeClr val="dk1"/>
            </a:solidFill>
            <a:prstDash val="solid"/>
            <a:round/>
            <a:headEnd type="none" w="med" len="med"/>
            <a:tailEnd type="none" w="med" len="med"/>
          </a:ln>
        </p:spPr>
      </p:cxnSp>
      <p:sp>
        <p:nvSpPr>
          <p:cNvPr id="108" name="Google Shape;108;p15"/>
          <p:cNvSpPr txBox="1">
            <a:spLocks noGrp="1"/>
          </p:cNvSpPr>
          <p:nvPr>
            <p:ph type="title" idx="4"/>
          </p:nvPr>
        </p:nvSpPr>
        <p:spPr>
          <a:xfrm>
            <a:off x="354500" y="2706892"/>
            <a:ext cx="3455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09" name="Google Shape;109;p15"/>
          <p:cNvSpPr txBox="1">
            <a:spLocks noGrp="1"/>
          </p:cNvSpPr>
          <p:nvPr>
            <p:ph type="subTitle" idx="5"/>
          </p:nvPr>
        </p:nvSpPr>
        <p:spPr>
          <a:xfrm>
            <a:off x="354500" y="3384350"/>
            <a:ext cx="3413100" cy="1279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ext left - Four images right">
  <p:cSld name="TITLE_AND_TWO_COLUMNS_1">
    <p:spTree>
      <p:nvGrpSpPr>
        <p:cNvPr id="1" name="Shape 110"/>
        <p:cNvGrpSpPr/>
        <p:nvPr/>
      </p:nvGrpSpPr>
      <p:grpSpPr>
        <a:xfrm>
          <a:off x="0" y="0"/>
          <a:ext cx="0" cy="0"/>
          <a:chOff x="0" y="0"/>
          <a:chExt cx="0" cy="0"/>
        </a:xfrm>
      </p:grpSpPr>
      <p:sp>
        <p:nvSpPr>
          <p:cNvPr id="111" name="Google Shape;111;p16"/>
          <p:cNvSpPr/>
          <p:nvPr/>
        </p:nvSpPr>
        <p:spPr>
          <a:xfrm>
            <a:off x="4498550" y="0"/>
            <a:ext cx="46455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12" name="Google Shape;112;p16"/>
          <p:cNvSpPr txBox="1">
            <a:spLocks noGrp="1"/>
          </p:cNvSpPr>
          <p:nvPr>
            <p:ph type="title"/>
          </p:nvPr>
        </p:nvSpPr>
        <p:spPr>
          <a:xfrm>
            <a:off x="354500" y="306208"/>
            <a:ext cx="3455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13" name="Google Shape;113;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14" name="Google Shape;114;p16"/>
          <p:cNvSpPr txBox="1">
            <a:spLocks noGrp="1"/>
          </p:cNvSpPr>
          <p:nvPr>
            <p:ph type="subTitle" idx="1"/>
          </p:nvPr>
        </p:nvSpPr>
        <p:spPr>
          <a:xfrm>
            <a:off x="354500" y="983675"/>
            <a:ext cx="3413100" cy="1279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115" name="Google Shape;115;p16"/>
          <p:cNvSpPr>
            <a:spLocks noGrp="1"/>
          </p:cNvSpPr>
          <p:nvPr>
            <p:ph type="pic" idx="2"/>
          </p:nvPr>
        </p:nvSpPr>
        <p:spPr>
          <a:xfrm>
            <a:off x="4715423" y="2705003"/>
            <a:ext cx="2215800" cy="2139900"/>
          </a:xfrm>
          <a:prstGeom prst="rect">
            <a:avLst/>
          </a:prstGeom>
          <a:noFill/>
          <a:ln>
            <a:noFill/>
          </a:ln>
        </p:spPr>
      </p:sp>
      <p:sp>
        <p:nvSpPr>
          <p:cNvPr id="116" name="Google Shape;116;p16"/>
          <p:cNvSpPr>
            <a:spLocks noGrp="1"/>
          </p:cNvSpPr>
          <p:nvPr>
            <p:ph type="pic" idx="3"/>
          </p:nvPr>
        </p:nvSpPr>
        <p:spPr>
          <a:xfrm>
            <a:off x="4715423" y="348872"/>
            <a:ext cx="2215800" cy="2139900"/>
          </a:xfrm>
          <a:prstGeom prst="rect">
            <a:avLst/>
          </a:prstGeom>
          <a:noFill/>
          <a:ln>
            <a:noFill/>
          </a:ln>
        </p:spPr>
      </p:sp>
      <p:sp>
        <p:nvSpPr>
          <p:cNvPr id="117" name="Google Shape;117;p16"/>
          <p:cNvSpPr txBox="1">
            <a:spLocks noGrp="1"/>
          </p:cNvSpPr>
          <p:nvPr>
            <p:ph type="title" idx="4"/>
          </p:nvPr>
        </p:nvSpPr>
        <p:spPr>
          <a:xfrm>
            <a:off x="354500" y="2706892"/>
            <a:ext cx="3455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18" name="Google Shape;118;p16"/>
          <p:cNvSpPr txBox="1">
            <a:spLocks noGrp="1"/>
          </p:cNvSpPr>
          <p:nvPr>
            <p:ph type="subTitle" idx="5"/>
          </p:nvPr>
        </p:nvSpPr>
        <p:spPr>
          <a:xfrm>
            <a:off x="354500" y="3384350"/>
            <a:ext cx="3413100" cy="1279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119" name="Google Shape;119;p16"/>
          <p:cNvSpPr>
            <a:spLocks noGrp="1"/>
          </p:cNvSpPr>
          <p:nvPr>
            <p:ph type="pic" idx="6"/>
          </p:nvPr>
        </p:nvSpPr>
        <p:spPr>
          <a:xfrm>
            <a:off x="7132940" y="348872"/>
            <a:ext cx="2215800" cy="2139900"/>
          </a:xfrm>
          <a:prstGeom prst="rect">
            <a:avLst/>
          </a:prstGeom>
          <a:noFill/>
          <a:ln>
            <a:noFill/>
          </a:ln>
        </p:spPr>
      </p:sp>
      <p:sp>
        <p:nvSpPr>
          <p:cNvPr id="120" name="Google Shape;120;p16"/>
          <p:cNvSpPr>
            <a:spLocks noGrp="1"/>
          </p:cNvSpPr>
          <p:nvPr>
            <p:ph type="pic" idx="7"/>
          </p:nvPr>
        </p:nvSpPr>
        <p:spPr>
          <a:xfrm>
            <a:off x="7132940" y="2705003"/>
            <a:ext cx="2215800" cy="2139900"/>
          </a:xfrm>
          <a:prstGeom prst="rect">
            <a:avLst/>
          </a:prstGeom>
          <a:noFill/>
          <a:ln>
            <a:noFill/>
          </a:ln>
        </p:spPr>
      </p:sp>
      <p:cxnSp>
        <p:nvCxnSpPr>
          <p:cNvPr id="121" name="Google Shape;121;p16"/>
          <p:cNvCxnSpPr/>
          <p:nvPr/>
        </p:nvCxnSpPr>
        <p:spPr>
          <a:xfrm>
            <a:off x="470025" y="2596600"/>
            <a:ext cx="3046500" cy="0"/>
          </a:xfrm>
          <a:prstGeom prst="straightConnector1">
            <a:avLst/>
          </a:prstGeom>
          <a:noFill/>
          <a:ln w="9525" cap="flat" cmpd="sng">
            <a:solidFill>
              <a:schemeClr val="dk1"/>
            </a:solidFill>
            <a:prstDash val="solid"/>
            <a:round/>
            <a:headEnd type="none" w="med" len="med"/>
            <a:tailEnd type="none" w="med" len="med"/>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riptych with images" type="titleOnly">
  <p:cSld name="TITLE_ONLY">
    <p:spTree>
      <p:nvGrpSpPr>
        <p:cNvPr id="1" name="Shape 122"/>
        <p:cNvGrpSpPr/>
        <p:nvPr/>
      </p:nvGrpSpPr>
      <p:grpSpPr>
        <a:xfrm>
          <a:off x="0" y="0"/>
          <a:ext cx="0" cy="0"/>
          <a:chOff x="0" y="0"/>
          <a:chExt cx="0" cy="0"/>
        </a:xfrm>
      </p:grpSpPr>
      <p:sp>
        <p:nvSpPr>
          <p:cNvPr id="123" name="Google Shape;123;p17"/>
          <p:cNvSpPr/>
          <p:nvPr/>
        </p:nvSpPr>
        <p:spPr>
          <a:xfrm>
            <a:off x="6107821" y="0"/>
            <a:ext cx="3102600" cy="5143500"/>
          </a:xfrm>
          <a:prstGeom prst="rect">
            <a:avLst/>
          </a:prstGeom>
          <a:solidFill>
            <a:srgbClr val="EEB28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513925"/>
              </a:solidFill>
              <a:latin typeface="Poppins"/>
              <a:ea typeface="Poppins"/>
              <a:cs typeface="Poppins"/>
              <a:sym typeface="Poppins"/>
            </a:endParaRPr>
          </a:p>
        </p:txBody>
      </p:sp>
      <p:sp>
        <p:nvSpPr>
          <p:cNvPr id="124" name="Google Shape;124;p17"/>
          <p:cNvSpPr/>
          <p:nvPr/>
        </p:nvSpPr>
        <p:spPr>
          <a:xfrm>
            <a:off x="3066663" y="0"/>
            <a:ext cx="3044700" cy="5143500"/>
          </a:xfrm>
          <a:prstGeom prst="rect">
            <a:avLst/>
          </a:prstGeom>
          <a:solidFill>
            <a:srgbClr val="92573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513925"/>
              </a:solidFill>
              <a:latin typeface="Poppins"/>
              <a:ea typeface="Poppins"/>
              <a:cs typeface="Poppins"/>
              <a:sym typeface="Poppins"/>
            </a:endParaRPr>
          </a:p>
        </p:txBody>
      </p:sp>
      <p:sp>
        <p:nvSpPr>
          <p:cNvPr id="125" name="Google Shape;125;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26" name="Google Shape;126;p17"/>
          <p:cNvSpPr/>
          <p:nvPr/>
        </p:nvSpPr>
        <p:spPr>
          <a:xfrm>
            <a:off x="-32375" y="0"/>
            <a:ext cx="3102600" cy="5143500"/>
          </a:xfrm>
          <a:prstGeom prst="rect">
            <a:avLst/>
          </a:prstGeom>
          <a:solidFill>
            <a:srgbClr val="51392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513925"/>
              </a:solidFill>
              <a:latin typeface="Poppins"/>
              <a:ea typeface="Poppins"/>
              <a:cs typeface="Poppins"/>
              <a:sym typeface="Poppins"/>
            </a:endParaRPr>
          </a:p>
        </p:txBody>
      </p:sp>
      <p:sp>
        <p:nvSpPr>
          <p:cNvPr id="127" name="Google Shape;127;p17"/>
          <p:cNvSpPr txBox="1">
            <a:spLocks noGrp="1"/>
          </p:cNvSpPr>
          <p:nvPr>
            <p:ph type="title"/>
          </p:nvPr>
        </p:nvSpPr>
        <p:spPr>
          <a:xfrm>
            <a:off x="354500" y="2576025"/>
            <a:ext cx="2375400" cy="6864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1700"/>
              <a:buFont typeface="Poppins SemiBold"/>
              <a:buNone/>
              <a:defRPr sz="1700" b="0">
                <a:solidFill>
                  <a:schemeClr val="lt1"/>
                </a:solidFill>
                <a:latin typeface="Poppins SemiBold"/>
                <a:ea typeface="Poppins SemiBold"/>
                <a:cs typeface="Poppins SemiBold"/>
                <a:sym typeface="Poppins SemiBold"/>
              </a:defRPr>
            </a:lvl1pPr>
            <a:lvl2pPr lvl="1"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2pPr>
            <a:lvl3pPr lvl="2"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3pPr>
            <a:lvl4pPr lvl="3"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4pPr>
            <a:lvl5pPr lvl="4"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5pPr>
            <a:lvl6pPr lvl="5"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6pPr>
            <a:lvl7pPr lvl="6"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7pPr>
            <a:lvl8pPr lvl="7"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8pPr>
            <a:lvl9pPr lvl="8"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9pPr>
          </a:lstStyle>
          <a:p>
            <a:endParaRPr/>
          </a:p>
        </p:txBody>
      </p:sp>
      <p:sp>
        <p:nvSpPr>
          <p:cNvPr id="128" name="Google Shape;128;p17"/>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29" name="Google Shape;129;p17"/>
          <p:cNvSpPr txBox="1">
            <a:spLocks noGrp="1"/>
          </p:cNvSpPr>
          <p:nvPr>
            <p:ph type="subTitle" idx="1"/>
          </p:nvPr>
        </p:nvSpPr>
        <p:spPr>
          <a:xfrm>
            <a:off x="354500" y="3262425"/>
            <a:ext cx="2375400" cy="1381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lt1"/>
              </a:buClr>
              <a:buSzPts val="900"/>
              <a:buFont typeface="Poppins Light"/>
              <a:buNone/>
              <a:defRPr sz="900">
                <a:solidFill>
                  <a:schemeClr val="lt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130" name="Google Shape;130;p17"/>
          <p:cNvSpPr>
            <a:spLocks noGrp="1"/>
          </p:cNvSpPr>
          <p:nvPr>
            <p:ph type="pic" idx="3"/>
          </p:nvPr>
        </p:nvSpPr>
        <p:spPr>
          <a:xfrm>
            <a:off x="3455598" y="330150"/>
            <a:ext cx="2215800" cy="2139900"/>
          </a:xfrm>
          <a:prstGeom prst="rect">
            <a:avLst/>
          </a:prstGeom>
          <a:noFill/>
          <a:ln>
            <a:noFill/>
          </a:ln>
        </p:spPr>
      </p:sp>
      <p:sp>
        <p:nvSpPr>
          <p:cNvPr id="131" name="Google Shape;131;p17"/>
          <p:cNvSpPr>
            <a:spLocks noGrp="1"/>
          </p:cNvSpPr>
          <p:nvPr>
            <p:ph type="pic" idx="4"/>
          </p:nvPr>
        </p:nvSpPr>
        <p:spPr>
          <a:xfrm>
            <a:off x="434298" y="330150"/>
            <a:ext cx="2215800" cy="2139900"/>
          </a:xfrm>
          <a:prstGeom prst="rect">
            <a:avLst/>
          </a:prstGeom>
          <a:noFill/>
          <a:ln>
            <a:noFill/>
          </a:ln>
        </p:spPr>
      </p:sp>
      <p:sp>
        <p:nvSpPr>
          <p:cNvPr id="132" name="Google Shape;132;p17"/>
          <p:cNvSpPr>
            <a:spLocks noGrp="1"/>
          </p:cNvSpPr>
          <p:nvPr>
            <p:ph type="pic" idx="5"/>
          </p:nvPr>
        </p:nvSpPr>
        <p:spPr>
          <a:xfrm>
            <a:off x="6476898" y="330150"/>
            <a:ext cx="2215800" cy="2139900"/>
          </a:xfrm>
          <a:prstGeom prst="rect">
            <a:avLst/>
          </a:prstGeom>
          <a:noFill/>
          <a:ln>
            <a:noFill/>
          </a:ln>
        </p:spPr>
      </p:sp>
      <p:sp>
        <p:nvSpPr>
          <p:cNvPr id="133" name="Google Shape;133;p17"/>
          <p:cNvSpPr txBox="1">
            <a:spLocks noGrp="1"/>
          </p:cNvSpPr>
          <p:nvPr>
            <p:ph type="title" idx="6"/>
          </p:nvPr>
        </p:nvSpPr>
        <p:spPr>
          <a:xfrm>
            <a:off x="3455600" y="2576025"/>
            <a:ext cx="2375400" cy="6864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1700"/>
              <a:buFont typeface="Poppins SemiBold"/>
              <a:buNone/>
              <a:defRPr sz="1700" b="0">
                <a:solidFill>
                  <a:schemeClr val="lt1"/>
                </a:solidFill>
                <a:latin typeface="Poppins SemiBold"/>
                <a:ea typeface="Poppins SemiBold"/>
                <a:cs typeface="Poppins SemiBold"/>
                <a:sym typeface="Poppins SemiBold"/>
              </a:defRPr>
            </a:lvl1pPr>
            <a:lvl2pPr lvl="1"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2pPr>
            <a:lvl3pPr lvl="2"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3pPr>
            <a:lvl4pPr lvl="3"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4pPr>
            <a:lvl5pPr lvl="4"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5pPr>
            <a:lvl6pPr lvl="5"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6pPr>
            <a:lvl7pPr lvl="6"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7pPr>
            <a:lvl8pPr lvl="7"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8pPr>
            <a:lvl9pPr lvl="8"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9pPr>
          </a:lstStyle>
          <a:p>
            <a:endParaRPr/>
          </a:p>
        </p:txBody>
      </p:sp>
      <p:sp>
        <p:nvSpPr>
          <p:cNvPr id="134" name="Google Shape;134;p17"/>
          <p:cNvSpPr txBox="1">
            <a:spLocks noGrp="1"/>
          </p:cNvSpPr>
          <p:nvPr>
            <p:ph type="subTitle" idx="7"/>
          </p:nvPr>
        </p:nvSpPr>
        <p:spPr>
          <a:xfrm>
            <a:off x="3455600" y="3262425"/>
            <a:ext cx="2375400" cy="1381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lt1"/>
              </a:buClr>
              <a:buSzPts val="900"/>
              <a:buFont typeface="Poppins Light"/>
              <a:buNone/>
              <a:defRPr sz="900">
                <a:solidFill>
                  <a:schemeClr val="lt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135" name="Google Shape;135;p17"/>
          <p:cNvSpPr txBox="1">
            <a:spLocks noGrp="1"/>
          </p:cNvSpPr>
          <p:nvPr>
            <p:ph type="title" idx="8"/>
          </p:nvPr>
        </p:nvSpPr>
        <p:spPr>
          <a:xfrm>
            <a:off x="6448150" y="2576025"/>
            <a:ext cx="2375400" cy="6864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1700"/>
              <a:buFont typeface="Poppins SemiBold"/>
              <a:buNone/>
              <a:defRPr sz="1700" b="0">
                <a:solidFill>
                  <a:schemeClr val="lt1"/>
                </a:solidFill>
                <a:latin typeface="Poppins SemiBold"/>
                <a:ea typeface="Poppins SemiBold"/>
                <a:cs typeface="Poppins SemiBold"/>
                <a:sym typeface="Poppins SemiBold"/>
              </a:defRPr>
            </a:lvl1pPr>
            <a:lvl2pPr lvl="1"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2pPr>
            <a:lvl3pPr lvl="2"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3pPr>
            <a:lvl4pPr lvl="3"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4pPr>
            <a:lvl5pPr lvl="4"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5pPr>
            <a:lvl6pPr lvl="5"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6pPr>
            <a:lvl7pPr lvl="6"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7pPr>
            <a:lvl8pPr lvl="7"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8pPr>
            <a:lvl9pPr lvl="8" rtl="0">
              <a:spcBef>
                <a:spcPts val="0"/>
              </a:spcBef>
              <a:spcAft>
                <a:spcPts val="0"/>
              </a:spcAft>
              <a:buClr>
                <a:schemeClr val="lt1"/>
              </a:buClr>
              <a:buSzPts val="1700"/>
              <a:buFont typeface="Poppins SemiBold"/>
              <a:buNone/>
              <a:defRPr sz="1700">
                <a:solidFill>
                  <a:schemeClr val="lt1"/>
                </a:solidFill>
                <a:latin typeface="Poppins SemiBold"/>
                <a:ea typeface="Poppins SemiBold"/>
                <a:cs typeface="Poppins SemiBold"/>
                <a:sym typeface="Poppins SemiBold"/>
              </a:defRPr>
            </a:lvl9pPr>
          </a:lstStyle>
          <a:p>
            <a:endParaRPr/>
          </a:p>
        </p:txBody>
      </p:sp>
      <p:sp>
        <p:nvSpPr>
          <p:cNvPr id="136" name="Google Shape;136;p17"/>
          <p:cNvSpPr txBox="1">
            <a:spLocks noGrp="1"/>
          </p:cNvSpPr>
          <p:nvPr>
            <p:ph type="subTitle" idx="9"/>
          </p:nvPr>
        </p:nvSpPr>
        <p:spPr>
          <a:xfrm>
            <a:off x="6448150" y="3262425"/>
            <a:ext cx="2375400" cy="13815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lt1"/>
              </a:buClr>
              <a:buSzPts val="900"/>
              <a:buFont typeface="Poppins Light"/>
              <a:buNone/>
              <a:defRPr sz="900">
                <a:solidFill>
                  <a:schemeClr val="lt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pic>
        <p:nvPicPr>
          <p:cNvPr id="137" name="Google Shape;137;p17"/>
          <p:cNvPicPr preferRelativeResize="0"/>
          <p:nvPr/>
        </p:nvPicPr>
        <p:blipFill>
          <a:blip r:embed="rId2">
            <a:alphaModFix/>
          </a:blip>
          <a:stretch>
            <a:fillRect/>
          </a:stretch>
        </p:blipFill>
        <p:spPr>
          <a:xfrm>
            <a:off x="7561038" y="4516460"/>
            <a:ext cx="1284910" cy="506326"/>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Image at center - Text around">
  <p:cSld name="TITLE_ONLY_1">
    <p:spTree>
      <p:nvGrpSpPr>
        <p:cNvPr id="1" name="Shape 138"/>
        <p:cNvGrpSpPr/>
        <p:nvPr/>
      </p:nvGrpSpPr>
      <p:grpSpPr>
        <a:xfrm>
          <a:off x="0" y="0"/>
          <a:ext cx="0" cy="0"/>
          <a:chOff x="0" y="0"/>
          <a:chExt cx="0" cy="0"/>
        </a:xfrm>
      </p:grpSpPr>
      <p:sp>
        <p:nvSpPr>
          <p:cNvPr id="139" name="Google Shape;139;p18"/>
          <p:cNvSpPr/>
          <p:nvPr/>
        </p:nvSpPr>
        <p:spPr>
          <a:xfrm>
            <a:off x="3027638" y="-39038"/>
            <a:ext cx="3044700" cy="5221500"/>
          </a:xfrm>
          <a:prstGeom prst="rect">
            <a:avLst/>
          </a:prstGeom>
          <a:solidFill>
            <a:srgbClr val="925733"/>
          </a:solidFill>
          <a:ln w="9525" cap="flat" cmpd="sng">
            <a:solidFill>
              <a:srgbClr val="92573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513925"/>
              </a:solidFill>
              <a:latin typeface="Poppins"/>
              <a:ea typeface="Poppins"/>
              <a:cs typeface="Poppins"/>
              <a:sym typeface="Poppins"/>
            </a:endParaRPr>
          </a:p>
        </p:txBody>
      </p:sp>
      <p:sp>
        <p:nvSpPr>
          <p:cNvPr id="140" name="Google Shape;140;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41" name="Google Shape;141;p18"/>
          <p:cNvSpPr txBox="1">
            <a:spLocks noGrp="1"/>
          </p:cNvSpPr>
          <p:nvPr>
            <p:ph type="title"/>
          </p:nvPr>
        </p:nvSpPr>
        <p:spPr>
          <a:xfrm>
            <a:off x="430700" y="3400484"/>
            <a:ext cx="21672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rtl="0">
              <a:spcBef>
                <a:spcPts val="0"/>
              </a:spcBef>
              <a:spcAft>
                <a:spcPts val="0"/>
              </a:spcAft>
              <a:buSzPts val="1500"/>
              <a:buFont typeface="Poppins SemiBold"/>
              <a:buNone/>
              <a:defRPr sz="1500">
                <a:latin typeface="Poppins SemiBold"/>
                <a:ea typeface="Poppins SemiBold"/>
                <a:cs typeface="Poppins SemiBold"/>
                <a:sym typeface="Poppins SemiBold"/>
              </a:defRPr>
            </a:lvl2pPr>
            <a:lvl3pPr lvl="2" rtl="0">
              <a:spcBef>
                <a:spcPts val="0"/>
              </a:spcBef>
              <a:spcAft>
                <a:spcPts val="0"/>
              </a:spcAft>
              <a:buSzPts val="1500"/>
              <a:buFont typeface="Poppins SemiBold"/>
              <a:buNone/>
              <a:defRPr sz="1500">
                <a:latin typeface="Poppins SemiBold"/>
                <a:ea typeface="Poppins SemiBold"/>
                <a:cs typeface="Poppins SemiBold"/>
                <a:sym typeface="Poppins SemiBold"/>
              </a:defRPr>
            </a:lvl3pPr>
            <a:lvl4pPr lvl="3" rtl="0">
              <a:spcBef>
                <a:spcPts val="0"/>
              </a:spcBef>
              <a:spcAft>
                <a:spcPts val="0"/>
              </a:spcAft>
              <a:buSzPts val="1500"/>
              <a:buFont typeface="Poppins SemiBold"/>
              <a:buNone/>
              <a:defRPr sz="1500">
                <a:latin typeface="Poppins SemiBold"/>
                <a:ea typeface="Poppins SemiBold"/>
                <a:cs typeface="Poppins SemiBold"/>
                <a:sym typeface="Poppins SemiBold"/>
              </a:defRPr>
            </a:lvl4pPr>
            <a:lvl5pPr lvl="4" rtl="0">
              <a:spcBef>
                <a:spcPts val="0"/>
              </a:spcBef>
              <a:spcAft>
                <a:spcPts val="0"/>
              </a:spcAft>
              <a:buSzPts val="1500"/>
              <a:buFont typeface="Poppins SemiBold"/>
              <a:buNone/>
              <a:defRPr sz="1500">
                <a:latin typeface="Poppins SemiBold"/>
                <a:ea typeface="Poppins SemiBold"/>
                <a:cs typeface="Poppins SemiBold"/>
                <a:sym typeface="Poppins SemiBold"/>
              </a:defRPr>
            </a:lvl5pPr>
            <a:lvl6pPr lvl="5" rtl="0">
              <a:spcBef>
                <a:spcPts val="0"/>
              </a:spcBef>
              <a:spcAft>
                <a:spcPts val="0"/>
              </a:spcAft>
              <a:buSzPts val="1500"/>
              <a:buFont typeface="Poppins SemiBold"/>
              <a:buNone/>
              <a:defRPr sz="1500">
                <a:latin typeface="Poppins SemiBold"/>
                <a:ea typeface="Poppins SemiBold"/>
                <a:cs typeface="Poppins SemiBold"/>
                <a:sym typeface="Poppins SemiBold"/>
              </a:defRPr>
            </a:lvl6pPr>
            <a:lvl7pPr lvl="6" rtl="0">
              <a:spcBef>
                <a:spcPts val="0"/>
              </a:spcBef>
              <a:spcAft>
                <a:spcPts val="0"/>
              </a:spcAft>
              <a:buSzPts val="1500"/>
              <a:buFont typeface="Poppins SemiBold"/>
              <a:buNone/>
              <a:defRPr sz="1500">
                <a:latin typeface="Poppins SemiBold"/>
                <a:ea typeface="Poppins SemiBold"/>
                <a:cs typeface="Poppins SemiBold"/>
                <a:sym typeface="Poppins SemiBold"/>
              </a:defRPr>
            </a:lvl7pPr>
            <a:lvl8pPr lvl="7" rtl="0">
              <a:spcBef>
                <a:spcPts val="0"/>
              </a:spcBef>
              <a:spcAft>
                <a:spcPts val="0"/>
              </a:spcAft>
              <a:buSzPts val="1500"/>
              <a:buFont typeface="Poppins SemiBold"/>
              <a:buNone/>
              <a:defRPr sz="1500">
                <a:latin typeface="Poppins SemiBold"/>
                <a:ea typeface="Poppins SemiBold"/>
                <a:cs typeface="Poppins SemiBold"/>
                <a:sym typeface="Poppins SemiBold"/>
              </a:defRPr>
            </a:lvl8pPr>
            <a:lvl9pPr lvl="8" rtl="0">
              <a:spcBef>
                <a:spcPts val="0"/>
              </a:spcBef>
              <a:spcAft>
                <a:spcPts val="0"/>
              </a:spcAft>
              <a:buSzPts val="1500"/>
              <a:buFont typeface="Poppins SemiBold"/>
              <a:buNone/>
              <a:defRPr sz="1500">
                <a:latin typeface="Poppins SemiBold"/>
                <a:ea typeface="Poppins SemiBold"/>
                <a:cs typeface="Poppins SemiBold"/>
                <a:sym typeface="Poppins SemiBold"/>
              </a:defRPr>
            </a:lvl9pPr>
          </a:lstStyle>
          <a:p>
            <a:endParaRPr/>
          </a:p>
        </p:txBody>
      </p:sp>
      <p:sp>
        <p:nvSpPr>
          <p:cNvPr id="142" name="Google Shape;142;p18"/>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43" name="Google Shape;143;p18"/>
          <p:cNvSpPr txBox="1">
            <a:spLocks noGrp="1"/>
          </p:cNvSpPr>
          <p:nvPr>
            <p:ph type="subTitle" idx="1"/>
          </p:nvPr>
        </p:nvSpPr>
        <p:spPr>
          <a:xfrm>
            <a:off x="430700" y="3911060"/>
            <a:ext cx="23754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44" name="Google Shape;144;p18"/>
          <p:cNvSpPr>
            <a:spLocks noGrp="1"/>
          </p:cNvSpPr>
          <p:nvPr>
            <p:ph type="pic" idx="3"/>
          </p:nvPr>
        </p:nvSpPr>
        <p:spPr>
          <a:xfrm>
            <a:off x="3273788" y="209375"/>
            <a:ext cx="2552400" cy="4759800"/>
          </a:xfrm>
          <a:prstGeom prst="rect">
            <a:avLst/>
          </a:prstGeom>
          <a:noFill/>
          <a:ln>
            <a:noFill/>
          </a:ln>
        </p:spPr>
      </p:sp>
      <p:sp>
        <p:nvSpPr>
          <p:cNvPr id="145" name="Google Shape;145;p18"/>
          <p:cNvSpPr txBox="1">
            <a:spLocks noGrp="1"/>
          </p:cNvSpPr>
          <p:nvPr>
            <p:ph type="title" idx="4"/>
          </p:nvPr>
        </p:nvSpPr>
        <p:spPr>
          <a:xfrm>
            <a:off x="6371950" y="538606"/>
            <a:ext cx="21672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rtl="0">
              <a:spcBef>
                <a:spcPts val="0"/>
              </a:spcBef>
              <a:spcAft>
                <a:spcPts val="0"/>
              </a:spcAft>
              <a:buSzPts val="1500"/>
              <a:buFont typeface="Poppins SemiBold"/>
              <a:buNone/>
              <a:defRPr sz="1500">
                <a:latin typeface="Poppins SemiBold"/>
                <a:ea typeface="Poppins SemiBold"/>
                <a:cs typeface="Poppins SemiBold"/>
                <a:sym typeface="Poppins SemiBold"/>
              </a:defRPr>
            </a:lvl2pPr>
            <a:lvl3pPr lvl="2" rtl="0">
              <a:spcBef>
                <a:spcPts val="0"/>
              </a:spcBef>
              <a:spcAft>
                <a:spcPts val="0"/>
              </a:spcAft>
              <a:buSzPts val="1500"/>
              <a:buFont typeface="Poppins SemiBold"/>
              <a:buNone/>
              <a:defRPr sz="1500">
                <a:latin typeface="Poppins SemiBold"/>
                <a:ea typeface="Poppins SemiBold"/>
                <a:cs typeface="Poppins SemiBold"/>
                <a:sym typeface="Poppins SemiBold"/>
              </a:defRPr>
            </a:lvl3pPr>
            <a:lvl4pPr lvl="3" rtl="0">
              <a:spcBef>
                <a:spcPts val="0"/>
              </a:spcBef>
              <a:spcAft>
                <a:spcPts val="0"/>
              </a:spcAft>
              <a:buSzPts val="1500"/>
              <a:buFont typeface="Poppins SemiBold"/>
              <a:buNone/>
              <a:defRPr sz="1500">
                <a:latin typeface="Poppins SemiBold"/>
                <a:ea typeface="Poppins SemiBold"/>
                <a:cs typeface="Poppins SemiBold"/>
                <a:sym typeface="Poppins SemiBold"/>
              </a:defRPr>
            </a:lvl4pPr>
            <a:lvl5pPr lvl="4" rtl="0">
              <a:spcBef>
                <a:spcPts val="0"/>
              </a:spcBef>
              <a:spcAft>
                <a:spcPts val="0"/>
              </a:spcAft>
              <a:buSzPts val="1500"/>
              <a:buFont typeface="Poppins SemiBold"/>
              <a:buNone/>
              <a:defRPr sz="1500">
                <a:latin typeface="Poppins SemiBold"/>
                <a:ea typeface="Poppins SemiBold"/>
                <a:cs typeface="Poppins SemiBold"/>
                <a:sym typeface="Poppins SemiBold"/>
              </a:defRPr>
            </a:lvl5pPr>
            <a:lvl6pPr lvl="5" rtl="0">
              <a:spcBef>
                <a:spcPts val="0"/>
              </a:spcBef>
              <a:spcAft>
                <a:spcPts val="0"/>
              </a:spcAft>
              <a:buSzPts val="1500"/>
              <a:buFont typeface="Poppins SemiBold"/>
              <a:buNone/>
              <a:defRPr sz="1500">
                <a:latin typeface="Poppins SemiBold"/>
                <a:ea typeface="Poppins SemiBold"/>
                <a:cs typeface="Poppins SemiBold"/>
                <a:sym typeface="Poppins SemiBold"/>
              </a:defRPr>
            </a:lvl6pPr>
            <a:lvl7pPr lvl="6" rtl="0">
              <a:spcBef>
                <a:spcPts val="0"/>
              </a:spcBef>
              <a:spcAft>
                <a:spcPts val="0"/>
              </a:spcAft>
              <a:buSzPts val="1500"/>
              <a:buFont typeface="Poppins SemiBold"/>
              <a:buNone/>
              <a:defRPr sz="1500">
                <a:latin typeface="Poppins SemiBold"/>
                <a:ea typeface="Poppins SemiBold"/>
                <a:cs typeface="Poppins SemiBold"/>
                <a:sym typeface="Poppins SemiBold"/>
              </a:defRPr>
            </a:lvl7pPr>
            <a:lvl8pPr lvl="7" rtl="0">
              <a:spcBef>
                <a:spcPts val="0"/>
              </a:spcBef>
              <a:spcAft>
                <a:spcPts val="0"/>
              </a:spcAft>
              <a:buSzPts val="1500"/>
              <a:buFont typeface="Poppins SemiBold"/>
              <a:buNone/>
              <a:defRPr sz="1500">
                <a:latin typeface="Poppins SemiBold"/>
                <a:ea typeface="Poppins SemiBold"/>
                <a:cs typeface="Poppins SemiBold"/>
                <a:sym typeface="Poppins SemiBold"/>
              </a:defRPr>
            </a:lvl8pPr>
            <a:lvl9pPr lvl="8" rtl="0">
              <a:spcBef>
                <a:spcPts val="0"/>
              </a:spcBef>
              <a:spcAft>
                <a:spcPts val="0"/>
              </a:spcAft>
              <a:buSzPts val="1500"/>
              <a:buFont typeface="Poppins SemiBold"/>
              <a:buNone/>
              <a:defRPr sz="1500">
                <a:latin typeface="Poppins SemiBold"/>
                <a:ea typeface="Poppins SemiBold"/>
                <a:cs typeface="Poppins SemiBold"/>
                <a:sym typeface="Poppins SemiBold"/>
              </a:defRPr>
            </a:lvl9pPr>
          </a:lstStyle>
          <a:p>
            <a:endParaRPr/>
          </a:p>
        </p:txBody>
      </p:sp>
      <p:sp>
        <p:nvSpPr>
          <p:cNvPr id="146" name="Google Shape;146;p18"/>
          <p:cNvSpPr txBox="1">
            <a:spLocks noGrp="1"/>
          </p:cNvSpPr>
          <p:nvPr>
            <p:ph type="subTitle" idx="5"/>
          </p:nvPr>
        </p:nvSpPr>
        <p:spPr>
          <a:xfrm>
            <a:off x="6371950" y="1049185"/>
            <a:ext cx="23754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47" name="Google Shape;147;p18"/>
          <p:cNvSpPr txBox="1">
            <a:spLocks noGrp="1"/>
          </p:cNvSpPr>
          <p:nvPr>
            <p:ph type="title" idx="6"/>
          </p:nvPr>
        </p:nvSpPr>
        <p:spPr>
          <a:xfrm>
            <a:off x="430700" y="538606"/>
            <a:ext cx="21672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rtl="0">
              <a:spcBef>
                <a:spcPts val="0"/>
              </a:spcBef>
              <a:spcAft>
                <a:spcPts val="0"/>
              </a:spcAft>
              <a:buSzPts val="1500"/>
              <a:buFont typeface="Poppins SemiBold"/>
              <a:buNone/>
              <a:defRPr sz="1500">
                <a:latin typeface="Poppins SemiBold"/>
                <a:ea typeface="Poppins SemiBold"/>
                <a:cs typeface="Poppins SemiBold"/>
                <a:sym typeface="Poppins SemiBold"/>
              </a:defRPr>
            </a:lvl2pPr>
            <a:lvl3pPr lvl="2" rtl="0">
              <a:spcBef>
                <a:spcPts val="0"/>
              </a:spcBef>
              <a:spcAft>
                <a:spcPts val="0"/>
              </a:spcAft>
              <a:buSzPts val="1500"/>
              <a:buFont typeface="Poppins SemiBold"/>
              <a:buNone/>
              <a:defRPr sz="1500">
                <a:latin typeface="Poppins SemiBold"/>
                <a:ea typeface="Poppins SemiBold"/>
                <a:cs typeface="Poppins SemiBold"/>
                <a:sym typeface="Poppins SemiBold"/>
              </a:defRPr>
            </a:lvl3pPr>
            <a:lvl4pPr lvl="3" rtl="0">
              <a:spcBef>
                <a:spcPts val="0"/>
              </a:spcBef>
              <a:spcAft>
                <a:spcPts val="0"/>
              </a:spcAft>
              <a:buSzPts val="1500"/>
              <a:buFont typeface="Poppins SemiBold"/>
              <a:buNone/>
              <a:defRPr sz="1500">
                <a:latin typeface="Poppins SemiBold"/>
                <a:ea typeface="Poppins SemiBold"/>
                <a:cs typeface="Poppins SemiBold"/>
                <a:sym typeface="Poppins SemiBold"/>
              </a:defRPr>
            </a:lvl4pPr>
            <a:lvl5pPr lvl="4" rtl="0">
              <a:spcBef>
                <a:spcPts val="0"/>
              </a:spcBef>
              <a:spcAft>
                <a:spcPts val="0"/>
              </a:spcAft>
              <a:buSzPts val="1500"/>
              <a:buFont typeface="Poppins SemiBold"/>
              <a:buNone/>
              <a:defRPr sz="1500">
                <a:latin typeface="Poppins SemiBold"/>
                <a:ea typeface="Poppins SemiBold"/>
                <a:cs typeface="Poppins SemiBold"/>
                <a:sym typeface="Poppins SemiBold"/>
              </a:defRPr>
            </a:lvl5pPr>
            <a:lvl6pPr lvl="5" rtl="0">
              <a:spcBef>
                <a:spcPts val="0"/>
              </a:spcBef>
              <a:spcAft>
                <a:spcPts val="0"/>
              </a:spcAft>
              <a:buSzPts val="1500"/>
              <a:buFont typeface="Poppins SemiBold"/>
              <a:buNone/>
              <a:defRPr sz="1500">
                <a:latin typeface="Poppins SemiBold"/>
                <a:ea typeface="Poppins SemiBold"/>
                <a:cs typeface="Poppins SemiBold"/>
                <a:sym typeface="Poppins SemiBold"/>
              </a:defRPr>
            </a:lvl6pPr>
            <a:lvl7pPr lvl="6" rtl="0">
              <a:spcBef>
                <a:spcPts val="0"/>
              </a:spcBef>
              <a:spcAft>
                <a:spcPts val="0"/>
              </a:spcAft>
              <a:buSzPts val="1500"/>
              <a:buFont typeface="Poppins SemiBold"/>
              <a:buNone/>
              <a:defRPr sz="1500">
                <a:latin typeface="Poppins SemiBold"/>
                <a:ea typeface="Poppins SemiBold"/>
                <a:cs typeface="Poppins SemiBold"/>
                <a:sym typeface="Poppins SemiBold"/>
              </a:defRPr>
            </a:lvl7pPr>
            <a:lvl8pPr lvl="7" rtl="0">
              <a:spcBef>
                <a:spcPts val="0"/>
              </a:spcBef>
              <a:spcAft>
                <a:spcPts val="0"/>
              </a:spcAft>
              <a:buSzPts val="1500"/>
              <a:buFont typeface="Poppins SemiBold"/>
              <a:buNone/>
              <a:defRPr sz="1500">
                <a:latin typeface="Poppins SemiBold"/>
                <a:ea typeface="Poppins SemiBold"/>
                <a:cs typeface="Poppins SemiBold"/>
                <a:sym typeface="Poppins SemiBold"/>
              </a:defRPr>
            </a:lvl8pPr>
            <a:lvl9pPr lvl="8" rtl="0">
              <a:spcBef>
                <a:spcPts val="0"/>
              </a:spcBef>
              <a:spcAft>
                <a:spcPts val="0"/>
              </a:spcAft>
              <a:buSzPts val="1500"/>
              <a:buFont typeface="Poppins SemiBold"/>
              <a:buNone/>
              <a:defRPr sz="1500">
                <a:latin typeface="Poppins SemiBold"/>
                <a:ea typeface="Poppins SemiBold"/>
                <a:cs typeface="Poppins SemiBold"/>
                <a:sym typeface="Poppins SemiBold"/>
              </a:defRPr>
            </a:lvl9pPr>
          </a:lstStyle>
          <a:p>
            <a:endParaRPr/>
          </a:p>
        </p:txBody>
      </p:sp>
      <p:sp>
        <p:nvSpPr>
          <p:cNvPr id="148" name="Google Shape;148;p18"/>
          <p:cNvSpPr txBox="1">
            <a:spLocks noGrp="1"/>
          </p:cNvSpPr>
          <p:nvPr>
            <p:ph type="subTitle" idx="7"/>
          </p:nvPr>
        </p:nvSpPr>
        <p:spPr>
          <a:xfrm>
            <a:off x="430700" y="1049185"/>
            <a:ext cx="23754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49" name="Google Shape;149;p18"/>
          <p:cNvSpPr txBox="1">
            <a:spLocks noGrp="1"/>
          </p:cNvSpPr>
          <p:nvPr>
            <p:ph type="title" idx="8"/>
          </p:nvPr>
        </p:nvSpPr>
        <p:spPr>
          <a:xfrm>
            <a:off x="6371950" y="3400484"/>
            <a:ext cx="21672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rtl="0">
              <a:spcBef>
                <a:spcPts val="0"/>
              </a:spcBef>
              <a:spcAft>
                <a:spcPts val="0"/>
              </a:spcAft>
              <a:buSzPts val="1500"/>
              <a:buFont typeface="Poppins SemiBold"/>
              <a:buNone/>
              <a:defRPr sz="1500">
                <a:latin typeface="Poppins SemiBold"/>
                <a:ea typeface="Poppins SemiBold"/>
                <a:cs typeface="Poppins SemiBold"/>
                <a:sym typeface="Poppins SemiBold"/>
              </a:defRPr>
            </a:lvl2pPr>
            <a:lvl3pPr lvl="2" rtl="0">
              <a:spcBef>
                <a:spcPts val="0"/>
              </a:spcBef>
              <a:spcAft>
                <a:spcPts val="0"/>
              </a:spcAft>
              <a:buSzPts val="1500"/>
              <a:buFont typeface="Poppins SemiBold"/>
              <a:buNone/>
              <a:defRPr sz="1500">
                <a:latin typeface="Poppins SemiBold"/>
                <a:ea typeface="Poppins SemiBold"/>
                <a:cs typeface="Poppins SemiBold"/>
                <a:sym typeface="Poppins SemiBold"/>
              </a:defRPr>
            </a:lvl3pPr>
            <a:lvl4pPr lvl="3" rtl="0">
              <a:spcBef>
                <a:spcPts val="0"/>
              </a:spcBef>
              <a:spcAft>
                <a:spcPts val="0"/>
              </a:spcAft>
              <a:buSzPts val="1500"/>
              <a:buFont typeface="Poppins SemiBold"/>
              <a:buNone/>
              <a:defRPr sz="1500">
                <a:latin typeface="Poppins SemiBold"/>
                <a:ea typeface="Poppins SemiBold"/>
                <a:cs typeface="Poppins SemiBold"/>
                <a:sym typeface="Poppins SemiBold"/>
              </a:defRPr>
            </a:lvl4pPr>
            <a:lvl5pPr lvl="4" rtl="0">
              <a:spcBef>
                <a:spcPts val="0"/>
              </a:spcBef>
              <a:spcAft>
                <a:spcPts val="0"/>
              </a:spcAft>
              <a:buSzPts val="1500"/>
              <a:buFont typeface="Poppins SemiBold"/>
              <a:buNone/>
              <a:defRPr sz="1500">
                <a:latin typeface="Poppins SemiBold"/>
                <a:ea typeface="Poppins SemiBold"/>
                <a:cs typeface="Poppins SemiBold"/>
                <a:sym typeface="Poppins SemiBold"/>
              </a:defRPr>
            </a:lvl5pPr>
            <a:lvl6pPr lvl="5" rtl="0">
              <a:spcBef>
                <a:spcPts val="0"/>
              </a:spcBef>
              <a:spcAft>
                <a:spcPts val="0"/>
              </a:spcAft>
              <a:buSzPts val="1500"/>
              <a:buFont typeface="Poppins SemiBold"/>
              <a:buNone/>
              <a:defRPr sz="1500">
                <a:latin typeface="Poppins SemiBold"/>
                <a:ea typeface="Poppins SemiBold"/>
                <a:cs typeface="Poppins SemiBold"/>
                <a:sym typeface="Poppins SemiBold"/>
              </a:defRPr>
            </a:lvl6pPr>
            <a:lvl7pPr lvl="6" rtl="0">
              <a:spcBef>
                <a:spcPts val="0"/>
              </a:spcBef>
              <a:spcAft>
                <a:spcPts val="0"/>
              </a:spcAft>
              <a:buSzPts val="1500"/>
              <a:buFont typeface="Poppins SemiBold"/>
              <a:buNone/>
              <a:defRPr sz="1500">
                <a:latin typeface="Poppins SemiBold"/>
                <a:ea typeface="Poppins SemiBold"/>
                <a:cs typeface="Poppins SemiBold"/>
                <a:sym typeface="Poppins SemiBold"/>
              </a:defRPr>
            </a:lvl7pPr>
            <a:lvl8pPr lvl="7" rtl="0">
              <a:spcBef>
                <a:spcPts val="0"/>
              </a:spcBef>
              <a:spcAft>
                <a:spcPts val="0"/>
              </a:spcAft>
              <a:buSzPts val="1500"/>
              <a:buFont typeface="Poppins SemiBold"/>
              <a:buNone/>
              <a:defRPr sz="1500">
                <a:latin typeface="Poppins SemiBold"/>
                <a:ea typeface="Poppins SemiBold"/>
                <a:cs typeface="Poppins SemiBold"/>
                <a:sym typeface="Poppins SemiBold"/>
              </a:defRPr>
            </a:lvl8pPr>
            <a:lvl9pPr lvl="8" rtl="0">
              <a:spcBef>
                <a:spcPts val="0"/>
              </a:spcBef>
              <a:spcAft>
                <a:spcPts val="0"/>
              </a:spcAft>
              <a:buSzPts val="1500"/>
              <a:buFont typeface="Poppins SemiBold"/>
              <a:buNone/>
              <a:defRPr sz="1500">
                <a:latin typeface="Poppins SemiBold"/>
                <a:ea typeface="Poppins SemiBold"/>
                <a:cs typeface="Poppins SemiBold"/>
                <a:sym typeface="Poppins SemiBold"/>
              </a:defRPr>
            </a:lvl9pPr>
          </a:lstStyle>
          <a:p>
            <a:endParaRPr/>
          </a:p>
        </p:txBody>
      </p:sp>
      <p:sp>
        <p:nvSpPr>
          <p:cNvPr id="150" name="Google Shape;150;p18"/>
          <p:cNvSpPr txBox="1">
            <a:spLocks noGrp="1"/>
          </p:cNvSpPr>
          <p:nvPr>
            <p:ph type="subTitle" idx="9"/>
          </p:nvPr>
        </p:nvSpPr>
        <p:spPr>
          <a:xfrm>
            <a:off x="6371950" y="3911060"/>
            <a:ext cx="23754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51" name="Google Shape;151;p18"/>
          <p:cNvSpPr txBox="1">
            <a:spLocks noGrp="1"/>
          </p:cNvSpPr>
          <p:nvPr>
            <p:ph type="title" idx="13"/>
          </p:nvPr>
        </p:nvSpPr>
        <p:spPr>
          <a:xfrm>
            <a:off x="6371950" y="1994996"/>
            <a:ext cx="21672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rtl="0">
              <a:spcBef>
                <a:spcPts val="0"/>
              </a:spcBef>
              <a:spcAft>
                <a:spcPts val="0"/>
              </a:spcAft>
              <a:buSzPts val="1500"/>
              <a:buFont typeface="Poppins SemiBold"/>
              <a:buNone/>
              <a:defRPr sz="1500">
                <a:latin typeface="Poppins SemiBold"/>
                <a:ea typeface="Poppins SemiBold"/>
                <a:cs typeface="Poppins SemiBold"/>
                <a:sym typeface="Poppins SemiBold"/>
              </a:defRPr>
            </a:lvl2pPr>
            <a:lvl3pPr lvl="2" rtl="0">
              <a:spcBef>
                <a:spcPts val="0"/>
              </a:spcBef>
              <a:spcAft>
                <a:spcPts val="0"/>
              </a:spcAft>
              <a:buSzPts val="1500"/>
              <a:buFont typeface="Poppins SemiBold"/>
              <a:buNone/>
              <a:defRPr sz="1500">
                <a:latin typeface="Poppins SemiBold"/>
                <a:ea typeface="Poppins SemiBold"/>
                <a:cs typeface="Poppins SemiBold"/>
                <a:sym typeface="Poppins SemiBold"/>
              </a:defRPr>
            </a:lvl3pPr>
            <a:lvl4pPr lvl="3" rtl="0">
              <a:spcBef>
                <a:spcPts val="0"/>
              </a:spcBef>
              <a:spcAft>
                <a:spcPts val="0"/>
              </a:spcAft>
              <a:buSzPts val="1500"/>
              <a:buFont typeface="Poppins SemiBold"/>
              <a:buNone/>
              <a:defRPr sz="1500">
                <a:latin typeface="Poppins SemiBold"/>
                <a:ea typeface="Poppins SemiBold"/>
                <a:cs typeface="Poppins SemiBold"/>
                <a:sym typeface="Poppins SemiBold"/>
              </a:defRPr>
            </a:lvl4pPr>
            <a:lvl5pPr lvl="4" rtl="0">
              <a:spcBef>
                <a:spcPts val="0"/>
              </a:spcBef>
              <a:spcAft>
                <a:spcPts val="0"/>
              </a:spcAft>
              <a:buSzPts val="1500"/>
              <a:buFont typeface="Poppins SemiBold"/>
              <a:buNone/>
              <a:defRPr sz="1500">
                <a:latin typeface="Poppins SemiBold"/>
                <a:ea typeface="Poppins SemiBold"/>
                <a:cs typeface="Poppins SemiBold"/>
                <a:sym typeface="Poppins SemiBold"/>
              </a:defRPr>
            </a:lvl5pPr>
            <a:lvl6pPr lvl="5" rtl="0">
              <a:spcBef>
                <a:spcPts val="0"/>
              </a:spcBef>
              <a:spcAft>
                <a:spcPts val="0"/>
              </a:spcAft>
              <a:buSzPts val="1500"/>
              <a:buFont typeface="Poppins SemiBold"/>
              <a:buNone/>
              <a:defRPr sz="1500">
                <a:latin typeface="Poppins SemiBold"/>
                <a:ea typeface="Poppins SemiBold"/>
                <a:cs typeface="Poppins SemiBold"/>
                <a:sym typeface="Poppins SemiBold"/>
              </a:defRPr>
            </a:lvl6pPr>
            <a:lvl7pPr lvl="6" rtl="0">
              <a:spcBef>
                <a:spcPts val="0"/>
              </a:spcBef>
              <a:spcAft>
                <a:spcPts val="0"/>
              </a:spcAft>
              <a:buSzPts val="1500"/>
              <a:buFont typeface="Poppins SemiBold"/>
              <a:buNone/>
              <a:defRPr sz="1500">
                <a:latin typeface="Poppins SemiBold"/>
                <a:ea typeface="Poppins SemiBold"/>
                <a:cs typeface="Poppins SemiBold"/>
                <a:sym typeface="Poppins SemiBold"/>
              </a:defRPr>
            </a:lvl7pPr>
            <a:lvl8pPr lvl="7" rtl="0">
              <a:spcBef>
                <a:spcPts val="0"/>
              </a:spcBef>
              <a:spcAft>
                <a:spcPts val="0"/>
              </a:spcAft>
              <a:buSzPts val="1500"/>
              <a:buFont typeface="Poppins SemiBold"/>
              <a:buNone/>
              <a:defRPr sz="1500">
                <a:latin typeface="Poppins SemiBold"/>
                <a:ea typeface="Poppins SemiBold"/>
                <a:cs typeface="Poppins SemiBold"/>
                <a:sym typeface="Poppins SemiBold"/>
              </a:defRPr>
            </a:lvl8pPr>
            <a:lvl9pPr lvl="8" rtl="0">
              <a:spcBef>
                <a:spcPts val="0"/>
              </a:spcBef>
              <a:spcAft>
                <a:spcPts val="0"/>
              </a:spcAft>
              <a:buSzPts val="1500"/>
              <a:buFont typeface="Poppins SemiBold"/>
              <a:buNone/>
              <a:defRPr sz="1500">
                <a:latin typeface="Poppins SemiBold"/>
                <a:ea typeface="Poppins SemiBold"/>
                <a:cs typeface="Poppins SemiBold"/>
                <a:sym typeface="Poppins SemiBold"/>
              </a:defRPr>
            </a:lvl9pPr>
          </a:lstStyle>
          <a:p>
            <a:endParaRPr/>
          </a:p>
        </p:txBody>
      </p:sp>
      <p:sp>
        <p:nvSpPr>
          <p:cNvPr id="152" name="Google Shape;152;p18"/>
          <p:cNvSpPr txBox="1">
            <a:spLocks noGrp="1"/>
          </p:cNvSpPr>
          <p:nvPr>
            <p:ph type="subTitle" idx="14"/>
          </p:nvPr>
        </p:nvSpPr>
        <p:spPr>
          <a:xfrm>
            <a:off x="6371950" y="2505576"/>
            <a:ext cx="23754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53" name="Google Shape;153;p18"/>
          <p:cNvSpPr txBox="1">
            <a:spLocks noGrp="1"/>
          </p:cNvSpPr>
          <p:nvPr>
            <p:ph type="title" idx="15"/>
          </p:nvPr>
        </p:nvSpPr>
        <p:spPr>
          <a:xfrm>
            <a:off x="430700" y="1994996"/>
            <a:ext cx="21672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rtl="0">
              <a:spcBef>
                <a:spcPts val="0"/>
              </a:spcBef>
              <a:spcAft>
                <a:spcPts val="0"/>
              </a:spcAft>
              <a:buSzPts val="1500"/>
              <a:buFont typeface="Poppins SemiBold"/>
              <a:buNone/>
              <a:defRPr sz="1500">
                <a:latin typeface="Poppins SemiBold"/>
                <a:ea typeface="Poppins SemiBold"/>
                <a:cs typeface="Poppins SemiBold"/>
                <a:sym typeface="Poppins SemiBold"/>
              </a:defRPr>
            </a:lvl2pPr>
            <a:lvl3pPr lvl="2" rtl="0">
              <a:spcBef>
                <a:spcPts val="0"/>
              </a:spcBef>
              <a:spcAft>
                <a:spcPts val="0"/>
              </a:spcAft>
              <a:buSzPts val="1500"/>
              <a:buFont typeface="Poppins SemiBold"/>
              <a:buNone/>
              <a:defRPr sz="1500">
                <a:latin typeface="Poppins SemiBold"/>
                <a:ea typeface="Poppins SemiBold"/>
                <a:cs typeface="Poppins SemiBold"/>
                <a:sym typeface="Poppins SemiBold"/>
              </a:defRPr>
            </a:lvl3pPr>
            <a:lvl4pPr lvl="3" rtl="0">
              <a:spcBef>
                <a:spcPts val="0"/>
              </a:spcBef>
              <a:spcAft>
                <a:spcPts val="0"/>
              </a:spcAft>
              <a:buSzPts val="1500"/>
              <a:buFont typeface="Poppins SemiBold"/>
              <a:buNone/>
              <a:defRPr sz="1500">
                <a:latin typeface="Poppins SemiBold"/>
                <a:ea typeface="Poppins SemiBold"/>
                <a:cs typeface="Poppins SemiBold"/>
                <a:sym typeface="Poppins SemiBold"/>
              </a:defRPr>
            </a:lvl4pPr>
            <a:lvl5pPr lvl="4" rtl="0">
              <a:spcBef>
                <a:spcPts val="0"/>
              </a:spcBef>
              <a:spcAft>
                <a:spcPts val="0"/>
              </a:spcAft>
              <a:buSzPts val="1500"/>
              <a:buFont typeface="Poppins SemiBold"/>
              <a:buNone/>
              <a:defRPr sz="1500">
                <a:latin typeface="Poppins SemiBold"/>
                <a:ea typeface="Poppins SemiBold"/>
                <a:cs typeface="Poppins SemiBold"/>
                <a:sym typeface="Poppins SemiBold"/>
              </a:defRPr>
            </a:lvl5pPr>
            <a:lvl6pPr lvl="5" rtl="0">
              <a:spcBef>
                <a:spcPts val="0"/>
              </a:spcBef>
              <a:spcAft>
                <a:spcPts val="0"/>
              </a:spcAft>
              <a:buSzPts val="1500"/>
              <a:buFont typeface="Poppins SemiBold"/>
              <a:buNone/>
              <a:defRPr sz="1500">
                <a:latin typeface="Poppins SemiBold"/>
                <a:ea typeface="Poppins SemiBold"/>
                <a:cs typeface="Poppins SemiBold"/>
                <a:sym typeface="Poppins SemiBold"/>
              </a:defRPr>
            </a:lvl6pPr>
            <a:lvl7pPr lvl="6" rtl="0">
              <a:spcBef>
                <a:spcPts val="0"/>
              </a:spcBef>
              <a:spcAft>
                <a:spcPts val="0"/>
              </a:spcAft>
              <a:buSzPts val="1500"/>
              <a:buFont typeface="Poppins SemiBold"/>
              <a:buNone/>
              <a:defRPr sz="1500">
                <a:latin typeface="Poppins SemiBold"/>
                <a:ea typeface="Poppins SemiBold"/>
                <a:cs typeface="Poppins SemiBold"/>
                <a:sym typeface="Poppins SemiBold"/>
              </a:defRPr>
            </a:lvl7pPr>
            <a:lvl8pPr lvl="7" rtl="0">
              <a:spcBef>
                <a:spcPts val="0"/>
              </a:spcBef>
              <a:spcAft>
                <a:spcPts val="0"/>
              </a:spcAft>
              <a:buSzPts val="1500"/>
              <a:buFont typeface="Poppins SemiBold"/>
              <a:buNone/>
              <a:defRPr sz="1500">
                <a:latin typeface="Poppins SemiBold"/>
                <a:ea typeface="Poppins SemiBold"/>
                <a:cs typeface="Poppins SemiBold"/>
                <a:sym typeface="Poppins SemiBold"/>
              </a:defRPr>
            </a:lvl8pPr>
            <a:lvl9pPr lvl="8" rtl="0">
              <a:spcBef>
                <a:spcPts val="0"/>
              </a:spcBef>
              <a:spcAft>
                <a:spcPts val="0"/>
              </a:spcAft>
              <a:buSzPts val="1500"/>
              <a:buFont typeface="Poppins SemiBold"/>
              <a:buNone/>
              <a:defRPr sz="1500">
                <a:latin typeface="Poppins SemiBold"/>
                <a:ea typeface="Poppins SemiBold"/>
                <a:cs typeface="Poppins SemiBold"/>
                <a:sym typeface="Poppins SemiBold"/>
              </a:defRPr>
            </a:lvl9pPr>
          </a:lstStyle>
          <a:p>
            <a:endParaRPr/>
          </a:p>
        </p:txBody>
      </p:sp>
      <p:sp>
        <p:nvSpPr>
          <p:cNvPr id="154" name="Google Shape;154;p18"/>
          <p:cNvSpPr txBox="1">
            <a:spLocks noGrp="1"/>
          </p:cNvSpPr>
          <p:nvPr>
            <p:ph type="subTitle" idx="16"/>
          </p:nvPr>
        </p:nvSpPr>
        <p:spPr>
          <a:xfrm>
            <a:off x="430700" y="2505576"/>
            <a:ext cx="23754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pic>
        <p:nvPicPr>
          <p:cNvPr id="155" name="Google Shape;155;p18"/>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mage left - Text/Stats right">
  <p:cSld name="TITLE_ONLY_1_1">
    <p:spTree>
      <p:nvGrpSpPr>
        <p:cNvPr id="1" name="Shape 156"/>
        <p:cNvGrpSpPr/>
        <p:nvPr/>
      </p:nvGrpSpPr>
      <p:grpSpPr>
        <a:xfrm>
          <a:off x="0" y="0"/>
          <a:ext cx="0" cy="0"/>
          <a:chOff x="0" y="0"/>
          <a:chExt cx="0" cy="0"/>
        </a:xfrm>
      </p:grpSpPr>
      <p:sp>
        <p:nvSpPr>
          <p:cNvPr id="157" name="Google Shape;157;p19"/>
          <p:cNvSpPr/>
          <p:nvPr/>
        </p:nvSpPr>
        <p:spPr>
          <a:xfrm>
            <a:off x="0" y="-39038"/>
            <a:ext cx="3044700" cy="5221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513925"/>
              </a:solidFill>
              <a:latin typeface="Poppins"/>
              <a:ea typeface="Poppins"/>
              <a:cs typeface="Poppins"/>
              <a:sym typeface="Poppins"/>
            </a:endParaRPr>
          </a:p>
        </p:txBody>
      </p:sp>
      <p:sp>
        <p:nvSpPr>
          <p:cNvPr id="158" name="Google Shape;158;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59" name="Google Shape;159;p19"/>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60" name="Google Shape;160;p19"/>
          <p:cNvSpPr>
            <a:spLocks noGrp="1"/>
          </p:cNvSpPr>
          <p:nvPr>
            <p:ph type="pic" idx="3"/>
          </p:nvPr>
        </p:nvSpPr>
        <p:spPr>
          <a:xfrm>
            <a:off x="246150" y="209375"/>
            <a:ext cx="2552400" cy="4759800"/>
          </a:xfrm>
          <a:prstGeom prst="rect">
            <a:avLst/>
          </a:prstGeom>
          <a:noFill/>
          <a:ln>
            <a:noFill/>
          </a:ln>
        </p:spPr>
      </p:sp>
      <p:sp>
        <p:nvSpPr>
          <p:cNvPr id="161" name="Google Shape;161;p19"/>
          <p:cNvSpPr txBox="1">
            <a:spLocks noGrp="1"/>
          </p:cNvSpPr>
          <p:nvPr>
            <p:ph type="title"/>
          </p:nvPr>
        </p:nvSpPr>
        <p:spPr>
          <a:xfrm>
            <a:off x="3420770" y="614800"/>
            <a:ext cx="4886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62" name="Google Shape;162;p19"/>
          <p:cNvSpPr txBox="1">
            <a:spLocks noGrp="1"/>
          </p:cNvSpPr>
          <p:nvPr>
            <p:ph type="subTitle" idx="1"/>
          </p:nvPr>
        </p:nvSpPr>
        <p:spPr>
          <a:xfrm>
            <a:off x="3420766" y="1203449"/>
            <a:ext cx="52548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63" name="Google Shape;163;p19"/>
          <p:cNvSpPr txBox="1">
            <a:spLocks noGrp="1"/>
          </p:cNvSpPr>
          <p:nvPr>
            <p:ph type="title" idx="4"/>
          </p:nvPr>
        </p:nvSpPr>
        <p:spPr>
          <a:xfrm>
            <a:off x="3420770" y="3476675"/>
            <a:ext cx="4886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64" name="Google Shape;164;p19"/>
          <p:cNvSpPr txBox="1">
            <a:spLocks noGrp="1"/>
          </p:cNvSpPr>
          <p:nvPr>
            <p:ph type="subTitle" idx="5"/>
          </p:nvPr>
        </p:nvSpPr>
        <p:spPr>
          <a:xfrm>
            <a:off x="3420766" y="4065337"/>
            <a:ext cx="52548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9pPr>
          </a:lstStyle>
          <a:p>
            <a:endParaRPr/>
          </a:p>
        </p:txBody>
      </p:sp>
      <p:sp>
        <p:nvSpPr>
          <p:cNvPr id="165" name="Google Shape;165;p19"/>
          <p:cNvSpPr txBox="1">
            <a:spLocks noGrp="1"/>
          </p:cNvSpPr>
          <p:nvPr>
            <p:ph type="title" idx="6"/>
          </p:nvPr>
        </p:nvSpPr>
        <p:spPr>
          <a:xfrm>
            <a:off x="3420770" y="2071200"/>
            <a:ext cx="4886400" cy="686400"/>
          </a:xfrm>
          <a:prstGeom prst="rect">
            <a:avLst/>
          </a:prstGeom>
        </p:spPr>
        <p:txBody>
          <a:bodyPr spcFirstLastPara="1" wrap="square" lIns="91425" tIns="91425" rIns="91425" bIns="91425" anchor="ctr" anchorCtr="0">
            <a:normAutofit/>
          </a:bodyPr>
          <a:lstStyle>
            <a:lvl1pPr lvl="0" rtl="0">
              <a:spcBef>
                <a:spcPts val="0"/>
              </a:spcBef>
              <a:spcAft>
                <a:spcPts val="0"/>
              </a:spcAft>
              <a:buSzPts val="1700"/>
              <a:buFont typeface="Poppins SemiBold"/>
              <a:buNone/>
              <a:defRPr sz="1700" b="0">
                <a:latin typeface="Poppins SemiBold"/>
                <a:ea typeface="Poppins SemiBold"/>
                <a:cs typeface="Poppins SemiBold"/>
                <a:sym typeface="Poppins SemiBold"/>
              </a:defRPr>
            </a:lvl1pPr>
            <a:lvl2pPr lvl="1" rtl="0">
              <a:spcBef>
                <a:spcPts val="0"/>
              </a:spcBef>
              <a:spcAft>
                <a:spcPts val="0"/>
              </a:spcAft>
              <a:buSzPts val="1700"/>
              <a:buFont typeface="Poppins SemiBold"/>
              <a:buNone/>
              <a:defRPr sz="1700">
                <a:latin typeface="Poppins SemiBold"/>
                <a:ea typeface="Poppins SemiBold"/>
                <a:cs typeface="Poppins SemiBold"/>
                <a:sym typeface="Poppins SemiBold"/>
              </a:defRPr>
            </a:lvl2pPr>
            <a:lvl3pPr lvl="2" rtl="0">
              <a:spcBef>
                <a:spcPts val="0"/>
              </a:spcBef>
              <a:spcAft>
                <a:spcPts val="0"/>
              </a:spcAft>
              <a:buSzPts val="1700"/>
              <a:buFont typeface="Poppins SemiBold"/>
              <a:buNone/>
              <a:defRPr sz="1700">
                <a:latin typeface="Poppins SemiBold"/>
                <a:ea typeface="Poppins SemiBold"/>
                <a:cs typeface="Poppins SemiBold"/>
                <a:sym typeface="Poppins SemiBold"/>
              </a:defRPr>
            </a:lvl3pPr>
            <a:lvl4pPr lvl="3" rtl="0">
              <a:spcBef>
                <a:spcPts val="0"/>
              </a:spcBef>
              <a:spcAft>
                <a:spcPts val="0"/>
              </a:spcAft>
              <a:buSzPts val="1700"/>
              <a:buFont typeface="Poppins SemiBold"/>
              <a:buNone/>
              <a:defRPr sz="1700">
                <a:latin typeface="Poppins SemiBold"/>
                <a:ea typeface="Poppins SemiBold"/>
                <a:cs typeface="Poppins SemiBold"/>
                <a:sym typeface="Poppins SemiBold"/>
              </a:defRPr>
            </a:lvl4pPr>
            <a:lvl5pPr lvl="4" rtl="0">
              <a:spcBef>
                <a:spcPts val="0"/>
              </a:spcBef>
              <a:spcAft>
                <a:spcPts val="0"/>
              </a:spcAft>
              <a:buSzPts val="1700"/>
              <a:buFont typeface="Poppins SemiBold"/>
              <a:buNone/>
              <a:defRPr sz="1700">
                <a:latin typeface="Poppins SemiBold"/>
                <a:ea typeface="Poppins SemiBold"/>
                <a:cs typeface="Poppins SemiBold"/>
                <a:sym typeface="Poppins SemiBold"/>
              </a:defRPr>
            </a:lvl5pPr>
            <a:lvl6pPr lvl="5" rtl="0">
              <a:spcBef>
                <a:spcPts val="0"/>
              </a:spcBef>
              <a:spcAft>
                <a:spcPts val="0"/>
              </a:spcAft>
              <a:buSzPts val="1700"/>
              <a:buFont typeface="Poppins SemiBold"/>
              <a:buNone/>
              <a:defRPr sz="1700">
                <a:latin typeface="Poppins SemiBold"/>
                <a:ea typeface="Poppins SemiBold"/>
                <a:cs typeface="Poppins SemiBold"/>
                <a:sym typeface="Poppins SemiBold"/>
              </a:defRPr>
            </a:lvl6pPr>
            <a:lvl7pPr lvl="6" rtl="0">
              <a:spcBef>
                <a:spcPts val="0"/>
              </a:spcBef>
              <a:spcAft>
                <a:spcPts val="0"/>
              </a:spcAft>
              <a:buSzPts val="1700"/>
              <a:buFont typeface="Poppins SemiBold"/>
              <a:buNone/>
              <a:defRPr sz="1700">
                <a:latin typeface="Poppins SemiBold"/>
                <a:ea typeface="Poppins SemiBold"/>
                <a:cs typeface="Poppins SemiBold"/>
                <a:sym typeface="Poppins SemiBold"/>
              </a:defRPr>
            </a:lvl7pPr>
            <a:lvl8pPr lvl="7" rtl="0">
              <a:spcBef>
                <a:spcPts val="0"/>
              </a:spcBef>
              <a:spcAft>
                <a:spcPts val="0"/>
              </a:spcAft>
              <a:buSzPts val="1700"/>
              <a:buFont typeface="Poppins SemiBold"/>
              <a:buNone/>
              <a:defRPr sz="1700">
                <a:latin typeface="Poppins SemiBold"/>
                <a:ea typeface="Poppins SemiBold"/>
                <a:cs typeface="Poppins SemiBold"/>
                <a:sym typeface="Poppins SemiBold"/>
              </a:defRPr>
            </a:lvl8pPr>
            <a:lvl9pPr lvl="8" rtl="0">
              <a:spcBef>
                <a:spcPts val="0"/>
              </a:spcBef>
              <a:spcAft>
                <a:spcPts val="0"/>
              </a:spcAft>
              <a:buSzPts val="1700"/>
              <a:buFont typeface="Poppins SemiBold"/>
              <a:buNone/>
              <a:defRPr sz="1700">
                <a:latin typeface="Poppins SemiBold"/>
                <a:ea typeface="Poppins SemiBold"/>
                <a:cs typeface="Poppins SemiBold"/>
                <a:sym typeface="Poppins SemiBold"/>
              </a:defRPr>
            </a:lvl9pPr>
          </a:lstStyle>
          <a:p>
            <a:endParaRPr/>
          </a:p>
        </p:txBody>
      </p:sp>
      <p:sp>
        <p:nvSpPr>
          <p:cNvPr id="166" name="Google Shape;166;p19"/>
          <p:cNvSpPr txBox="1">
            <a:spLocks noGrp="1"/>
          </p:cNvSpPr>
          <p:nvPr>
            <p:ph type="subTitle" idx="7"/>
          </p:nvPr>
        </p:nvSpPr>
        <p:spPr>
          <a:xfrm>
            <a:off x="3420766" y="2659849"/>
            <a:ext cx="5254800" cy="818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pic>
        <p:nvPicPr>
          <p:cNvPr id="167" name="Google Shape;167;p19"/>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description - dark">
  <p:cSld name="ONE_COLUMN_TEXT">
    <p:spTree>
      <p:nvGrpSpPr>
        <p:cNvPr id="1" name="Shape 168"/>
        <p:cNvGrpSpPr/>
        <p:nvPr/>
      </p:nvGrpSpPr>
      <p:grpSpPr>
        <a:xfrm>
          <a:off x="0" y="0"/>
          <a:ext cx="0" cy="0"/>
          <a:chOff x="0" y="0"/>
          <a:chExt cx="0" cy="0"/>
        </a:xfrm>
      </p:grpSpPr>
      <p:sp>
        <p:nvSpPr>
          <p:cNvPr id="169" name="Google Shape;16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70" name="Google Shape;170;p20"/>
          <p:cNvSpPr/>
          <p:nvPr/>
        </p:nvSpPr>
        <p:spPr>
          <a:xfrm>
            <a:off x="-75" y="0"/>
            <a:ext cx="9144000" cy="5143500"/>
          </a:xfrm>
          <a:prstGeom prst="rect">
            <a:avLst/>
          </a:prstGeom>
          <a:solidFill>
            <a:srgbClr val="51392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71" name="Google Shape;171;p20"/>
          <p:cNvSpPr txBox="1">
            <a:spLocks noGrp="1"/>
          </p:cNvSpPr>
          <p:nvPr>
            <p:ph type="title"/>
          </p:nvPr>
        </p:nvSpPr>
        <p:spPr>
          <a:xfrm>
            <a:off x="354500" y="1316677"/>
            <a:ext cx="8358600" cy="6273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2600"/>
              <a:buFont typeface="Poppins SemiBold"/>
              <a:buNone/>
              <a:defRPr sz="2600" b="0">
                <a:solidFill>
                  <a:schemeClr val="lt1"/>
                </a:solidFill>
                <a:latin typeface="Poppins SemiBold"/>
                <a:ea typeface="Poppins SemiBold"/>
                <a:cs typeface="Poppins SemiBold"/>
                <a:sym typeface="Poppins SemiBold"/>
              </a:defRPr>
            </a:lvl1pPr>
            <a:lvl2pPr lvl="1"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2pPr>
            <a:lvl3pPr lvl="2"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3pPr>
            <a:lvl4pPr lvl="3"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4pPr>
            <a:lvl5pPr lvl="4"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5pPr>
            <a:lvl6pPr lvl="5"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6pPr>
            <a:lvl7pPr lvl="6"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7pPr>
            <a:lvl8pPr lvl="7"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8pPr>
            <a:lvl9pPr lvl="8" algn="ctr" rtl="0">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9pPr>
          </a:lstStyle>
          <a:p>
            <a:endParaRPr/>
          </a:p>
        </p:txBody>
      </p:sp>
      <p:cxnSp>
        <p:nvCxnSpPr>
          <p:cNvPr id="172" name="Google Shape;172;p20"/>
          <p:cNvCxnSpPr/>
          <p:nvPr/>
        </p:nvCxnSpPr>
        <p:spPr>
          <a:xfrm>
            <a:off x="-22725" y="5020400"/>
            <a:ext cx="9188700" cy="0"/>
          </a:xfrm>
          <a:prstGeom prst="straightConnector1">
            <a:avLst/>
          </a:prstGeom>
          <a:noFill/>
          <a:ln w="19050" cap="flat" cmpd="sng">
            <a:solidFill>
              <a:srgbClr val="F2DBC1"/>
            </a:solidFill>
            <a:prstDash val="solid"/>
            <a:round/>
            <a:headEnd type="none" w="med" len="med"/>
            <a:tailEnd type="none" w="med" len="med"/>
          </a:ln>
        </p:spPr>
      </p:cxnSp>
      <p:sp>
        <p:nvSpPr>
          <p:cNvPr id="173" name="Google Shape;173;p20"/>
          <p:cNvSpPr txBox="1">
            <a:spLocks noGrp="1"/>
          </p:cNvSpPr>
          <p:nvPr>
            <p:ph type="subTitle" idx="1"/>
          </p:nvPr>
        </p:nvSpPr>
        <p:spPr>
          <a:xfrm>
            <a:off x="354500" y="1959575"/>
            <a:ext cx="8358600" cy="25374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lt1"/>
              </a:buClr>
              <a:buSzPts val="900"/>
              <a:buFont typeface="Poppins Light"/>
              <a:buNone/>
              <a:defRPr sz="900">
                <a:solidFill>
                  <a:schemeClr val="lt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pic>
        <p:nvPicPr>
          <p:cNvPr id="174" name="Google Shape;174;p20"/>
          <p:cNvPicPr preferRelativeResize="0"/>
          <p:nvPr/>
        </p:nvPicPr>
        <p:blipFill>
          <a:blip r:embed="rId2">
            <a:alphaModFix/>
          </a:blip>
          <a:stretch>
            <a:fillRect/>
          </a:stretch>
        </p:blipFill>
        <p:spPr>
          <a:xfrm>
            <a:off x="7561038" y="4516460"/>
            <a:ext cx="1284910" cy="50632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resentation Title NEW - Cover 2">
  <p:cSld name="TITLE_2_2">
    <p:spTree>
      <p:nvGrpSpPr>
        <p:cNvPr id="1" name="Shape 13"/>
        <p:cNvGrpSpPr/>
        <p:nvPr/>
      </p:nvGrpSpPr>
      <p:grpSpPr>
        <a:xfrm>
          <a:off x="0" y="0"/>
          <a:ext cx="0" cy="0"/>
          <a:chOff x="0" y="0"/>
          <a:chExt cx="0" cy="0"/>
        </a:xfrm>
      </p:grpSpPr>
      <p:sp>
        <p:nvSpPr>
          <p:cNvPr id="14" name="Google Shape;14;p3"/>
          <p:cNvSpPr/>
          <p:nvPr/>
        </p:nvSpPr>
        <p:spPr>
          <a:xfrm>
            <a:off x="-75" y="0"/>
            <a:ext cx="91440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5" name="Google Shape;15;p3"/>
          <p:cNvSpPr/>
          <p:nvPr/>
        </p:nvSpPr>
        <p:spPr>
          <a:xfrm>
            <a:off x="122100" y="122550"/>
            <a:ext cx="8899800" cy="4898400"/>
          </a:xfrm>
          <a:prstGeom prst="rect">
            <a:avLst/>
          </a:prstGeom>
          <a:noFill/>
          <a:ln w="19050" cap="flat" cmpd="sng">
            <a:solidFill>
              <a:srgbClr val="51392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6" name="Google Shape;16;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7" name="Google Shape;17;p3"/>
          <p:cNvSpPr txBox="1">
            <a:spLocks noGrp="1"/>
          </p:cNvSpPr>
          <p:nvPr>
            <p:ph type="subTitle" idx="1"/>
          </p:nvPr>
        </p:nvSpPr>
        <p:spPr>
          <a:xfrm>
            <a:off x="3513325" y="2811951"/>
            <a:ext cx="4940100" cy="7926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Clr>
                <a:schemeClr val="dk1"/>
              </a:buClr>
              <a:buSzPts val="1800"/>
              <a:buFont typeface="Poppins Light"/>
              <a:buNone/>
              <a:defRPr>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9pPr>
          </a:lstStyle>
          <a:p>
            <a:endParaRPr/>
          </a:p>
        </p:txBody>
      </p:sp>
      <p:sp>
        <p:nvSpPr>
          <p:cNvPr id="18" name="Google Shape;18;p3"/>
          <p:cNvSpPr txBox="1">
            <a:spLocks noGrp="1"/>
          </p:cNvSpPr>
          <p:nvPr>
            <p:ph type="ctrTitle"/>
          </p:nvPr>
        </p:nvSpPr>
        <p:spPr>
          <a:xfrm>
            <a:off x="3502850" y="1557325"/>
            <a:ext cx="4940100" cy="1301400"/>
          </a:xfrm>
          <a:prstGeom prst="rect">
            <a:avLst/>
          </a:prstGeom>
        </p:spPr>
        <p:txBody>
          <a:bodyPr spcFirstLastPara="1" wrap="square" lIns="91425" tIns="91425" rIns="91425" bIns="91425" anchor="b" anchorCtr="0">
            <a:normAutofit/>
          </a:bodyPr>
          <a:lstStyle>
            <a:lvl1pPr lvl="0" rtl="0">
              <a:spcBef>
                <a:spcPts val="0"/>
              </a:spcBef>
              <a:spcAft>
                <a:spcPts val="0"/>
              </a:spcAft>
              <a:buSzPts val="3600"/>
              <a:buNone/>
              <a:defRPr sz="36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9" name="Google Shape;19;p3"/>
          <p:cNvSpPr>
            <a:spLocks noGrp="1"/>
          </p:cNvSpPr>
          <p:nvPr>
            <p:ph type="pic" idx="2"/>
          </p:nvPr>
        </p:nvSpPr>
        <p:spPr>
          <a:xfrm>
            <a:off x="378301" y="385350"/>
            <a:ext cx="2795100" cy="4386900"/>
          </a:xfrm>
          <a:prstGeom prst="rect">
            <a:avLst/>
          </a:prstGeom>
          <a:noFill/>
          <a:ln>
            <a:noFill/>
          </a:ln>
        </p:spPr>
      </p:sp>
      <p:pic>
        <p:nvPicPr>
          <p:cNvPr id="20" name="Google Shape;20;p3"/>
          <p:cNvPicPr preferRelativeResize="0"/>
          <p:nvPr/>
        </p:nvPicPr>
        <p:blipFill>
          <a:blip r:embed="rId2">
            <a:alphaModFix/>
          </a:blip>
          <a:stretch>
            <a:fillRect/>
          </a:stretch>
        </p:blipFill>
        <p:spPr>
          <a:xfrm>
            <a:off x="3548250" y="3880175"/>
            <a:ext cx="2178074" cy="858251"/>
          </a:xfrm>
          <a:prstGeom prst="rect">
            <a:avLst/>
          </a:prstGeom>
          <a:noFill/>
          <a:ln>
            <a:noFill/>
          </a:ln>
        </p:spPr>
      </p:pic>
      <p:cxnSp>
        <p:nvCxnSpPr>
          <p:cNvPr id="21" name="Google Shape;21;p3"/>
          <p:cNvCxnSpPr/>
          <p:nvPr/>
        </p:nvCxnSpPr>
        <p:spPr>
          <a:xfrm>
            <a:off x="3754050" y="122550"/>
            <a:ext cx="4710000" cy="600"/>
          </a:xfrm>
          <a:prstGeom prst="straightConnector1">
            <a:avLst/>
          </a:prstGeom>
          <a:noFill/>
          <a:ln w="19050" cap="flat" cmpd="sng">
            <a:solidFill>
              <a:srgbClr val="EEB286"/>
            </a:solidFill>
            <a:prstDash val="solid"/>
            <a:round/>
            <a:headEnd type="none" w="med" len="med"/>
            <a:tailEnd type="none" w="med" len="med"/>
          </a:ln>
        </p:spPr>
      </p:cxnSp>
      <p:cxnSp>
        <p:nvCxnSpPr>
          <p:cNvPr id="22" name="Google Shape;22;p3"/>
          <p:cNvCxnSpPr/>
          <p:nvPr/>
        </p:nvCxnSpPr>
        <p:spPr>
          <a:xfrm>
            <a:off x="255475" y="5020950"/>
            <a:ext cx="5324700" cy="0"/>
          </a:xfrm>
          <a:prstGeom prst="straightConnector1">
            <a:avLst/>
          </a:prstGeom>
          <a:noFill/>
          <a:ln w="19050" cap="flat" cmpd="sng">
            <a:solidFill>
              <a:srgbClr val="BE7B49"/>
            </a:solidFill>
            <a:prstDash val="solid"/>
            <a:round/>
            <a:headEnd type="none" w="med" len="med"/>
            <a:tailEnd type="none" w="med" len="med"/>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description - light">
  <p:cSld name="MAIN_POINT">
    <p:spTree>
      <p:nvGrpSpPr>
        <p:cNvPr id="1" name="Shape 175"/>
        <p:cNvGrpSpPr/>
        <p:nvPr/>
      </p:nvGrpSpPr>
      <p:grpSpPr>
        <a:xfrm>
          <a:off x="0" y="0"/>
          <a:ext cx="0" cy="0"/>
          <a:chOff x="0" y="0"/>
          <a:chExt cx="0" cy="0"/>
        </a:xfrm>
      </p:grpSpPr>
      <p:sp>
        <p:nvSpPr>
          <p:cNvPr id="176" name="Google Shape;176;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77" name="Google Shape;177;p21"/>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178" name="Google Shape;178;p21"/>
          <p:cNvSpPr/>
          <p:nvPr/>
        </p:nvSpPr>
        <p:spPr>
          <a:xfrm>
            <a:off x="-75" y="0"/>
            <a:ext cx="91440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179" name="Google Shape;179;p21"/>
          <p:cNvSpPr txBox="1">
            <a:spLocks noGrp="1"/>
          </p:cNvSpPr>
          <p:nvPr>
            <p:ph type="title"/>
          </p:nvPr>
        </p:nvSpPr>
        <p:spPr>
          <a:xfrm>
            <a:off x="354500" y="1316677"/>
            <a:ext cx="8358600" cy="6273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algn="ctr" rtl="0">
              <a:spcBef>
                <a:spcPts val="0"/>
              </a:spcBef>
              <a:spcAft>
                <a:spcPts val="0"/>
              </a:spcAft>
              <a:buSzPts val="3100"/>
              <a:buFont typeface="Poppins SemiBold"/>
              <a:buNone/>
              <a:defRPr sz="3100">
                <a:latin typeface="Poppins SemiBold"/>
                <a:ea typeface="Poppins SemiBold"/>
                <a:cs typeface="Poppins SemiBold"/>
                <a:sym typeface="Poppins SemiBold"/>
              </a:defRPr>
            </a:lvl2pPr>
            <a:lvl3pPr lvl="2" algn="ctr" rtl="0">
              <a:spcBef>
                <a:spcPts val="0"/>
              </a:spcBef>
              <a:spcAft>
                <a:spcPts val="0"/>
              </a:spcAft>
              <a:buSzPts val="3100"/>
              <a:buFont typeface="Poppins SemiBold"/>
              <a:buNone/>
              <a:defRPr sz="3100">
                <a:latin typeface="Poppins SemiBold"/>
                <a:ea typeface="Poppins SemiBold"/>
                <a:cs typeface="Poppins SemiBold"/>
                <a:sym typeface="Poppins SemiBold"/>
              </a:defRPr>
            </a:lvl3pPr>
            <a:lvl4pPr lvl="3" algn="ctr" rtl="0">
              <a:spcBef>
                <a:spcPts val="0"/>
              </a:spcBef>
              <a:spcAft>
                <a:spcPts val="0"/>
              </a:spcAft>
              <a:buSzPts val="3100"/>
              <a:buFont typeface="Poppins SemiBold"/>
              <a:buNone/>
              <a:defRPr sz="3100">
                <a:latin typeface="Poppins SemiBold"/>
                <a:ea typeface="Poppins SemiBold"/>
                <a:cs typeface="Poppins SemiBold"/>
                <a:sym typeface="Poppins SemiBold"/>
              </a:defRPr>
            </a:lvl4pPr>
            <a:lvl5pPr lvl="4" algn="ctr" rtl="0">
              <a:spcBef>
                <a:spcPts val="0"/>
              </a:spcBef>
              <a:spcAft>
                <a:spcPts val="0"/>
              </a:spcAft>
              <a:buSzPts val="3100"/>
              <a:buFont typeface="Poppins SemiBold"/>
              <a:buNone/>
              <a:defRPr sz="3100">
                <a:latin typeface="Poppins SemiBold"/>
                <a:ea typeface="Poppins SemiBold"/>
                <a:cs typeface="Poppins SemiBold"/>
                <a:sym typeface="Poppins SemiBold"/>
              </a:defRPr>
            </a:lvl5pPr>
            <a:lvl6pPr lvl="5" algn="ctr" rtl="0">
              <a:spcBef>
                <a:spcPts val="0"/>
              </a:spcBef>
              <a:spcAft>
                <a:spcPts val="0"/>
              </a:spcAft>
              <a:buSzPts val="3100"/>
              <a:buFont typeface="Poppins SemiBold"/>
              <a:buNone/>
              <a:defRPr sz="3100">
                <a:latin typeface="Poppins SemiBold"/>
                <a:ea typeface="Poppins SemiBold"/>
                <a:cs typeface="Poppins SemiBold"/>
                <a:sym typeface="Poppins SemiBold"/>
              </a:defRPr>
            </a:lvl6pPr>
            <a:lvl7pPr lvl="6" algn="ctr" rtl="0">
              <a:spcBef>
                <a:spcPts val="0"/>
              </a:spcBef>
              <a:spcAft>
                <a:spcPts val="0"/>
              </a:spcAft>
              <a:buSzPts val="3100"/>
              <a:buFont typeface="Poppins SemiBold"/>
              <a:buNone/>
              <a:defRPr sz="3100">
                <a:latin typeface="Poppins SemiBold"/>
                <a:ea typeface="Poppins SemiBold"/>
                <a:cs typeface="Poppins SemiBold"/>
                <a:sym typeface="Poppins SemiBold"/>
              </a:defRPr>
            </a:lvl7pPr>
            <a:lvl8pPr lvl="7" algn="ctr" rtl="0">
              <a:spcBef>
                <a:spcPts val="0"/>
              </a:spcBef>
              <a:spcAft>
                <a:spcPts val="0"/>
              </a:spcAft>
              <a:buSzPts val="3100"/>
              <a:buFont typeface="Poppins SemiBold"/>
              <a:buNone/>
              <a:defRPr sz="3100">
                <a:latin typeface="Poppins SemiBold"/>
                <a:ea typeface="Poppins SemiBold"/>
                <a:cs typeface="Poppins SemiBold"/>
                <a:sym typeface="Poppins SemiBold"/>
              </a:defRPr>
            </a:lvl8pPr>
            <a:lvl9pPr lvl="8" algn="ctr" rtl="0">
              <a:spcBef>
                <a:spcPts val="0"/>
              </a:spcBef>
              <a:spcAft>
                <a:spcPts val="0"/>
              </a:spcAft>
              <a:buSzPts val="3100"/>
              <a:buFont typeface="Poppins SemiBold"/>
              <a:buNone/>
              <a:defRPr sz="3100">
                <a:latin typeface="Poppins SemiBold"/>
                <a:ea typeface="Poppins SemiBold"/>
                <a:cs typeface="Poppins SemiBold"/>
                <a:sym typeface="Poppins SemiBold"/>
              </a:defRPr>
            </a:lvl9pPr>
          </a:lstStyle>
          <a:p>
            <a:endParaRPr/>
          </a:p>
        </p:txBody>
      </p:sp>
      <p:sp>
        <p:nvSpPr>
          <p:cNvPr id="180" name="Google Shape;180;p21"/>
          <p:cNvSpPr txBox="1">
            <a:spLocks noGrp="1"/>
          </p:cNvSpPr>
          <p:nvPr>
            <p:ph type="subTitle" idx="1"/>
          </p:nvPr>
        </p:nvSpPr>
        <p:spPr>
          <a:xfrm>
            <a:off x="354500" y="1959575"/>
            <a:ext cx="8358600" cy="25374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2pPr>
            <a:lvl3pPr lvl="2"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3pPr>
            <a:lvl4pPr lvl="3"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4pPr>
            <a:lvl5pPr lvl="4"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5pPr>
            <a:lvl6pPr lvl="5"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6pPr>
            <a:lvl7pPr lvl="6"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7pPr>
            <a:lvl8pPr lvl="7"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8pPr>
            <a:lvl9pPr lvl="8"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9pPr>
          </a:lstStyle>
          <a:p>
            <a:endParaRPr/>
          </a:p>
        </p:txBody>
      </p:sp>
      <p:cxnSp>
        <p:nvCxnSpPr>
          <p:cNvPr id="181" name="Google Shape;181;p21"/>
          <p:cNvCxnSpPr/>
          <p:nvPr/>
        </p:nvCxnSpPr>
        <p:spPr>
          <a:xfrm>
            <a:off x="-45450" y="5020950"/>
            <a:ext cx="9264300" cy="0"/>
          </a:xfrm>
          <a:prstGeom prst="straightConnector1">
            <a:avLst/>
          </a:prstGeom>
          <a:noFill/>
          <a:ln w="19050" cap="flat" cmpd="sng">
            <a:solidFill>
              <a:srgbClr val="925733"/>
            </a:solidFill>
            <a:prstDash val="solid"/>
            <a:round/>
            <a:headEnd type="none" w="med" len="med"/>
            <a:tailEnd type="none" w="med" len="med"/>
          </a:ln>
        </p:spPr>
      </p:cxnSp>
      <p:pic>
        <p:nvPicPr>
          <p:cNvPr id="182" name="Google Shape;182;p21"/>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bottom - Text/Stats top">
  <p:cSld name="SECTION_TITLE_AND_DESCRIPTION">
    <p:spTree>
      <p:nvGrpSpPr>
        <p:cNvPr id="1" name="Shape 183"/>
        <p:cNvGrpSpPr/>
        <p:nvPr/>
      </p:nvGrpSpPr>
      <p:grpSpPr>
        <a:xfrm>
          <a:off x="0" y="0"/>
          <a:ext cx="0" cy="0"/>
          <a:chOff x="0" y="0"/>
          <a:chExt cx="0" cy="0"/>
        </a:xfrm>
      </p:grpSpPr>
      <p:sp>
        <p:nvSpPr>
          <p:cNvPr id="184" name="Google Shape;184;p22"/>
          <p:cNvSpPr/>
          <p:nvPr/>
        </p:nvSpPr>
        <p:spPr>
          <a:xfrm>
            <a:off x="0" y="2957125"/>
            <a:ext cx="9144000" cy="2186400"/>
          </a:xfrm>
          <a:prstGeom prst="rect">
            <a:avLst/>
          </a:prstGeom>
          <a:solidFill>
            <a:srgbClr val="EEB28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513925"/>
              </a:solidFill>
              <a:latin typeface="Poppins"/>
              <a:ea typeface="Poppins"/>
              <a:cs typeface="Poppins"/>
              <a:sym typeface="Poppins"/>
            </a:endParaRPr>
          </a:p>
        </p:txBody>
      </p:sp>
      <p:sp>
        <p:nvSpPr>
          <p:cNvPr id="185" name="Google Shape;18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86" name="Google Shape;186;p22"/>
          <p:cNvSpPr txBox="1">
            <a:spLocks noGrp="1"/>
          </p:cNvSpPr>
          <p:nvPr>
            <p:ph type="title"/>
          </p:nvPr>
        </p:nvSpPr>
        <p:spPr>
          <a:xfrm>
            <a:off x="592781" y="1319962"/>
            <a:ext cx="2375400" cy="6864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algn="ctr" rtl="0">
              <a:spcBef>
                <a:spcPts val="0"/>
              </a:spcBef>
              <a:spcAft>
                <a:spcPts val="0"/>
              </a:spcAft>
              <a:buSzPts val="1300"/>
              <a:buFont typeface="Poppins SemiBold"/>
              <a:buNone/>
              <a:defRPr sz="1300">
                <a:latin typeface="Poppins SemiBold"/>
                <a:ea typeface="Poppins SemiBold"/>
                <a:cs typeface="Poppins SemiBold"/>
                <a:sym typeface="Poppins SemiBold"/>
              </a:defRPr>
            </a:lvl2pPr>
            <a:lvl3pPr lvl="2" algn="ctr" rtl="0">
              <a:spcBef>
                <a:spcPts val="0"/>
              </a:spcBef>
              <a:spcAft>
                <a:spcPts val="0"/>
              </a:spcAft>
              <a:buSzPts val="1300"/>
              <a:buFont typeface="Poppins SemiBold"/>
              <a:buNone/>
              <a:defRPr sz="1300">
                <a:latin typeface="Poppins SemiBold"/>
                <a:ea typeface="Poppins SemiBold"/>
                <a:cs typeface="Poppins SemiBold"/>
                <a:sym typeface="Poppins SemiBold"/>
              </a:defRPr>
            </a:lvl3pPr>
            <a:lvl4pPr lvl="3" algn="ctr" rtl="0">
              <a:spcBef>
                <a:spcPts val="0"/>
              </a:spcBef>
              <a:spcAft>
                <a:spcPts val="0"/>
              </a:spcAft>
              <a:buSzPts val="1300"/>
              <a:buFont typeface="Poppins SemiBold"/>
              <a:buNone/>
              <a:defRPr sz="1300">
                <a:latin typeface="Poppins SemiBold"/>
                <a:ea typeface="Poppins SemiBold"/>
                <a:cs typeface="Poppins SemiBold"/>
                <a:sym typeface="Poppins SemiBold"/>
              </a:defRPr>
            </a:lvl4pPr>
            <a:lvl5pPr lvl="4" algn="ctr" rtl="0">
              <a:spcBef>
                <a:spcPts val="0"/>
              </a:spcBef>
              <a:spcAft>
                <a:spcPts val="0"/>
              </a:spcAft>
              <a:buSzPts val="1300"/>
              <a:buFont typeface="Poppins SemiBold"/>
              <a:buNone/>
              <a:defRPr sz="1300">
                <a:latin typeface="Poppins SemiBold"/>
                <a:ea typeface="Poppins SemiBold"/>
                <a:cs typeface="Poppins SemiBold"/>
                <a:sym typeface="Poppins SemiBold"/>
              </a:defRPr>
            </a:lvl5pPr>
            <a:lvl6pPr lvl="5" algn="ctr" rtl="0">
              <a:spcBef>
                <a:spcPts val="0"/>
              </a:spcBef>
              <a:spcAft>
                <a:spcPts val="0"/>
              </a:spcAft>
              <a:buSzPts val="1300"/>
              <a:buFont typeface="Poppins SemiBold"/>
              <a:buNone/>
              <a:defRPr sz="1300">
                <a:latin typeface="Poppins SemiBold"/>
                <a:ea typeface="Poppins SemiBold"/>
                <a:cs typeface="Poppins SemiBold"/>
                <a:sym typeface="Poppins SemiBold"/>
              </a:defRPr>
            </a:lvl6pPr>
            <a:lvl7pPr lvl="6" algn="ctr" rtl="0">
              <a:spcBef>
                <a:spcPts val="0"/>
              </a:spcBef>
              <a:spcAft>
                <a:spcPts val="0"/>
              </a:spcAft>
              <a:buSzPts val="1300"/>
              <a:buFont typeface="Poppins SemiBold"/>
              <a:buNone/>
              <a:defRPr sz="1300">
                <a:latin typeface="Poppins SemiBold"/>
                <a:ea typeface="Poppins SemiBold"/>
                <a:cs typeface="Poppins SemiBold"/>
                <a:sym typeface="Poppins SemiBold"/>
              </a:defRPr>
            </a:lvl7pPr>
            <a:lvl8pPr lvl="7" algn="ctr" rtl="0">
              <a:spcBef>
                <a:spcPts val="0"/>
              </a:spcBef>
              <a:spcAft>
                <a:spcPts val="0"/>
              </a:spcAft>
              <a:buSzPts val="1300"/>
              <a:buFont typeface="Poppins SemiBold"/>
              <a:buNone/>
              <a:defRPr sz="1300">
                <a:latin typeface="Poppins SemiBold"/>
                <a:ea typeface="Poppins SemiBold"/>
                <a:cs typeface="Poppins SemiBold"/>
                <a:sym typeface="Poppins SemiBold"/>
              </a:defRPr>
            </a:lvl8pPr>
            <a:lvl9pPr lvl="8" algn="ctr" rtl="0">
              <a:spcBef>
                <a:spcPts val="0"/>
              </a:spcBef>
              <a:spcAft>
                <a:spcPts val="0"/>
              </a:spcAft>
              <a:buSzPts val="1300"/>
              <a:buFont typeface="Poppins SemiBold"/>
              <a:buNone/>
              <a:defRPr sz="1300">
                <a:latin typeface="Poppins SemiBold"/>
                <a:ea typeface="Poppins SemiBold"/>
                <a:cs typeface="Poppins SemiBold"/>
                <a:sym typeface="Poppins SemiBold"/>
              </a:defRPr>
            </a:lvl9pPr>
          </a:lstStyle>
          <a:p>
            <a:endParaRPr/>
          </a:p>
        </p:txBody>
      </p:sp>
      <p:sp>
        <p:nvSpPr>
          <p:cNvPr id="187" name="Google Shape;187;p22"/>
          <p:cNvSpPr txBox="1">
            <a:spLocks noGrp="1"/>
          </p:cNvSpPr>
          <p:nvPr>
            <p:ph type="subTitle" idx="1"/>
          </p:nvPr>
        </p:nvSpPr>
        <p:spPr>
          <a:xfrm>
            <a:off x="592781" y="1918615"/>
            <a:ext cx="2375400" cy="8187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88" name="Google Shape;188;p22"/>
          <p:cNvSpPr txBox="1">
            <a:spLocks noGrp="1"/>
          </p:cNvSpPr>
          <p:nvPr>
            <p:ph type="title" idx="2"/>
          </p:nvPr>
        </p:nvSpPr>
        <p:spPr>
          <a:xfrm>
            <a:off x="3348781" y="1319962"/>
            <a:ext cx="2375400" cy="6864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algn="ctr" rtl="0">
              <a:spcBef>
                <a:spcPts val="0"/>
              </a:spcBef>
              <a:spcAft>
                <a:spcPts val="0"/>
              </a:spcAft>
              <a:buSzPts val="1300"/>
              <a:buFont typeface="Poppins SemiBold"/>
              <a:buNone/>
              <a:defRPr sz="1300">
                <a:latin typeface="Poppins SemiBold"/>
                <a:ea typeface="Poppins SemiBold"/>
                <a:cs typeface="Poppins SemiBold"/>
                <a:sym typeface="Poppins SemiBold"/>
              </a:defRPr>
            </a:lvl2pPr>
            <a:lvl3pPr lvl="2" algn="ctr" rtl="0">
              <a:spcBef>
                <a:spcPts val="0"/>
              </a:spcBef>
              <a:spcAft>
                <a:spcPts val="0"/>
              </a:spcAft>
              <a:buSzPts val="1300"/>
              <a:buFont typeface="Poppins SemiBold"/>
              <a:buNone/>
              <a:defRPr sz="1300">
                <a:latin typeface="Poppins SemiBold"/>
                <a:ea typeface="Poppins SemiBold"/>
                <a:cs typeface="Poppins SemiBold"/>
                <a:sym typeface="Poppins SemiBold"/>
              </a:defRPr>
            </a:lvl3pPr>
            <a:lvl4pPr lvl="3" algn="ctr" rtl="0">
              <a:spcBef>
                <a:spcPts val="0"/>
              </a:spcBef>
              <a:spcAft>
                <a:spcPts val="0"/>
              </a:spcAft>
              <a:buSzPts val="1300"/>
              <a:buFont typeface="Poppins SemiBold"/>
              <a:buNone/>
              <a:defRPr sz="1300">
                <a:latin typeface="Poppins SemiBold"/>
                <a:ea typeface="Poppins SemiBold"/>
                <a:cs typeface="Poppins SemiBold"/>
                <a:sym typeface="Poppins SemiBold"/>
              </a:defRPr>
            </a:lvl4pPr>
            <a:lvl5pPr lvl="4" algn="ctr" rtl="0">
              <a:spcBef>
                <a:spcPts val="0"/>
              </a:spcBef>
              <a:spcAft>
                <a:spcPts val="0"/>
              </a:spcAft>
              <a:buSzPts val="1300"/>
              <a:buFont typeface="Poppins SemiBold"/>
              <a:buNone/>
              <a:defRPr sz="1300">
                <a:latin typeface="Poppins SemiBold"/>
                <a:ea typeface="Poppins SemiBold"/>
                <a:cs typeface="Poppins SemiBold"/>
                <a:sym typeface="Poppins SemiBold"/>
              </a:defRPr>
            </a:lvl5pPr>
            <a:lvl6pPr lvl="5" algn="ctr" rtl="0">
              <a:spcBef>
                <a:spcPts val="0"/>
              </a:spcBef>
              <a:spcAft>
                <a:spcPts val="0"/>
              </a:spcAft>
              <a:buSzPts val="1300"/>
              <a:buFont typeface="Poppins SemiBold"/>
              <a:buNone/>
              <a:defRPr sz="1300">
                <a:latin typeface="Poppins SemiBold"/>
                <a:ea typeface="Poppins SemiBold"/>
                <a:cs typeface="Poppins SemiBold"/>
                <a:sym typeface="Poppins SemiBold"/>
              </a:defRPr>
            </a:lvl6pPr>
            <a:lvl7pPr lvl="6" algn="ctr" rtl="0">
              <a:spcBef>
                <a:spcPts val="0"/>
              </a:spcBef>
              <a:spcAft>
                <a:spcPts val="0"/>
              </a:spcAft>
              <a:buSzPts val="1300"/>
              <a:buFont typeface="Poppins SemiBold"/>
              <a:buNone/>
              <a:defRPr sz="1300">
                <a:latin typeface="Poppins SemiBold"/>
                <a:ea typeface="Poppins SemiBold"/>
                <a:cs typeface="Poppins SemiBold"/>
                <a:sym typeface="Poppins SemiBold"/>
              </a:defRPr>
            </a:lvl7pPr>
            <a:lvl8pPr lvl="7" algn="ctr" rtl="0">
              <a:spcBef>
                <a:spcPts val="0"/>
              </a:spcBef>
              <a:spcAft>
                <a:spcPts val="0"/>
              </a:spcAft>
              <a:buSzPts val="1300"/>
              <a:buFont typeface="Poppins SemiBold"/>
              <a:buNone/>
              <a:defRPr sz="1300">
                <a:latin typeface="Poppins SemiBold"/>
                <a:ea typeface="Poppins SemiBold"/>
                <a:cs typeface="Poppins SemiBold"/>
                <a:sym typeface="Poppins SemiBold"/>
              </a:defRPr>
            </a:lvl8pPr>
            <a:lvl9pPr lvl="8" algn="ctr" rtl="0">
              <a:spcBef>
                <a:spcPts val="0"/>
              </a:spcBef>
              <a:spcAft>
                <a:spcPts val="0"/>
              </a:spcAft>
              <a:buSzPts val="1300"/>
              <a:buFont typeface="Poppins SemiBold"/>
              <a:buNone/>
              <a:defRPr sz="1300">
                <a:latin typeface="Poppins SemiBold"/>
                <a:ea typeface="Poppins SemiBold"/>
                <a:cs typeface="Poppins SemiBold"/>
                <a:sym typeface="Poppins SemiBold"/>
              </a:defRPr>
            </a:lvl9pPr>
          </a:lstStyle>
          <a:p>
            <a:endParaRPr/>
          </a:p>
        </p:txBody>
      </p:sp>
      <p:sp>
        <p:nvSpPr>
          <p:cNvPr id="189" name="Google Shape;189;p22"/>
          <p:cNvSpPr txBox="1">
            <a:spLocks noGrp="1"/>
          </p:cNvSpPr>
          <p:nvPr>
            <p:ph type="subTitle" idx="3"/>
          </p:nvPr>
        </p:nvSpPr>
        <p:spPr>
          <a:xfrm>
            <a:off x="3348781" y="1918615"/>
            <a:ext cx="2375400" cy="8187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90" name="Google Shape;190;p22"/>
          <p:cNvSpPr txBox="1">
            <a:spLocks noGrp="1"/>
          </p:cNvSpPr>
          <p:nvPr>
            <p:ph type="title" idx="4"/>
          </p:nvPr>
        </p:nvSpPr>
        <p:spPr>
          <a:xfrm>
            <a:off x="6104781" y="1319962"/>
            <a:ext cx="2375400" cy="6864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1500"/>
              <a:buFont typeface="Poppins SemiBold"/>
              <a:buNone/>
              <a:defRPr sz="1500" b="0">
                <a:latin typeface="Poppins SemiBold"/>
                <a:ea typeface="Poppins SemiBold"/>
                <a:cs typeface="Poppins SemiBold"/>
                <a:sym typeface="Poppins SemiBold"/>
              </a:defRPr>
            </a:lvl1pPr>
            <a:lvl2pPr lvl="1" algn="ctr" rtl="0">
              <a:spcBef>
                <a:spcPts val="0"/>
              </a:spcBef>
              <a:spcAft>
                <a:spcPts val="0"/>
              </a:spcAft>
              <a:buSzPts val="1300"/>
              <a:buFont typeface="Poppins SemiBold"/>
              <a:buNone/>
              <a:defRPr sz="1300">
                <a:latin typeface="Poppins SemiBold"/>
                <a:ea typeface="Poppins SemiBold"/>
                <a:cs typeface="Poppins SemiBold"/>
                <a:sym typeface="Poppins SemiBold"/>
              </a:defRPr>
            </a:lvl2pPr>
            <a:lvl3pPr lvl="2" algn="ctr" rtl="0">
              <a:spcBef>
                <a:spcPts val="0"/>
              </a:spcBef>
              <a:spcAft>
                <a:spcPts val="0"/>
              </a:spcAft>
              <a:buSzPts val="1300"/>
              <a:buFont typeface="Poppins SemiBold"/>
              <a:buNone/>
              <a:defRPr sz="1300">
                <a:latin typeface="Poppins SemiBold"/>
                <a:ea typeface="Poppins SemiBold"/>
                <a:cs typeface="Poppins SemiBold"/>
                <a:sym typeface="Poppins SemiBold"/>
              </a:defRPr>
            </a:lvl3pPr>
            <a:lvl4pPr lvl="3" algn="ctr" rtl="0">
              <a:spcBef>
                <a:spcPts val="0"/>
              </a:spcBef>
              <a:spcAft>
                <a:spcPts val="0"/>
              </a:spcAft>
              <a:buSzPts val="1300"/>
              <a:buFont typeface="Poppins SemiBold"/>
              <a:buNone/>
              <a:defRPr sz="1300">
                <a:latin typeface="Poppins SemiBold"/>
                <a:ea typeface="Poppins SemiBold"/>
                <a:cs typeface="Poppins SemiBold"/>
                <a:sym typeface="Poppins SemiBold"/>
              </a:defRPr>
            </a:lvl4pPr>
            <a:lvl5pPr lvl="4" algn="ctr" rtl="0">
              <a:spcBef>
                <a:spcPts val="0"/>
              </a:spcBef>
              <a:spcAft>
                <a:spcPts val="0"/>
              </a:spcAft>
              <a:buSzPts val="1300"/>
              <a:buFont typeface="Poppins SemiBold"/>
              <a:buNone/>
              <a:defRPr sz="1300">
                <a:latin typeface="Poppins SemiBold"/>
                <a:ea typeface="Poppins SemiBold"/>
                <a:cs typeface="Poppins SemiBold"/>
                <a:sym typeface="Poppins SemiBold"/>
              </a:defRPr>
            </a:lvl5pPr>
            <a:lvl6pPr lvl="5" algn="ctr" rtl="0">
              <a:spcBef>
                <a:spcPts val="0"/>
              </a:spcBef>
              <a:spcAft>
                <a:spcPts val="0"/>
              </a:spcAft>
              <a:buSzPts val="1300"/>
              <a:buFont typeface="Poppins SemiBold"/>
              <a:buNone/>
              <a:defRPr sz="1300">
                <a:latin typeface="Poppins SemiBold"/>
                <a:ea typeface="Poppins SemiBold"/>
                <a:cs typeface="Poppins SemiBold"/>
                <a:sym typeface="Poppins SemiBold"/>
              </a:defRPr>
            </a:lvl6pPr>
            <a:lvl7pPr lvl="6" algn="ctr" rtl="0">
              <a:spcBef>
                <a:spcPts val="0"/>
              </a:spcBef>
              <a:spcAft>
                <a:spcPts val="0"/>
              </a:spcAft>
              <a:buSzPts val="1300"/>
              <a:buFont typeface="Poppins SemiBold"/>
              <a:buNone/>
              <a:defRPr sz="1300">
                <a:latin typeface="Poppins SemiBold"/>
                <a:ea typeface="Poppins SemiBold"/>
                <a:cs typeface="Poppins SemiBold"/>
                <a:sym typeface="Poppins SemiBold"/>
              </a:defRPr>
            </a:lvl7pPr>
            <a:lvl8pPr lvl="7" algn="ctr" rtl="0">
              <a:spcBef>
                <a:spcPts val="0"/>
              </a:spcBef>
              <a:spcAft>
                <a:spcPts val="0"/>
              </a:spcAft>
              <a:buSzPts val="1300"/>
              <a:buFont typeface="Poppins SemiBold"/>
              <a:buNone/>
              <a:defRPr sz="1300">
                <a:latin typeface="Poppins SemiBold"/>
                <a:ea typeface="Poppins SemiBold"/>
                <a:cs typeface="Poppins SemiBold"/>
                <a:sym typeface="Poppins SemiBold"/>
              </a:defRPr>
            </a:lvl8pPr>
            <a:lvl9pPr lvl="8" algn="ctr" rtl="0">
              <a:spcBef>
                <a:spcPts val="0"/>
              </a:spcBef>
              <a:spcAft>
                <a:spcPts val="0"/>
              </a:spcAft>
              <a:buSzPts val="1300"/>
              <a:buFont typeface="Poppins SemiBold"/>
              <a:buNone/>
              <a:defRPr sz="1300">
                <a:latin typeface="Poppins SemiBold"/>
                <a:ea typeface="Poppins SemiBold"/>
                <a:cs typeface="Poppins SemiBold"/>
                <a:sym typeface="Poppins SemiBold"/>
              </a:defRPr>
            </a:lvl9pPr>
          </a:lstStyle>
          <a:p>
            <a:endParaRPr/>
          </a:p>
        </p:txBody>
      </p:sp>
      <p:sp>
        <p:nvSpPr>
          <p:cNvPr id="191" name="Google Shape;191;p22"/>
          <p:cNvSpPr txBox="1">
            <a:spLocks noGrp="1"/>
          </p:cNvSpPr>
          <p:nvPr>
            <p:ph type="subTitle" idx="5"/>
          </p:nvPr>
        </p:nvSpPr>
        <p:spPr>
          <a:xfrm>
            <a:off x="6104781" y="1918615"/>
            <a:ext cx="2375400" cy="8187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800"/>
              <a:buFont typeface="Poppins Light"/>
              <a:buNone/>
              <a:defRPr sz="800">
                <a:solidFill>
                  <a:schemeClr val="dk1"/>
                </a:solidFill>
                <a:latin typeface="Poppins Light"/>
                <a:ea typeface="Poppins Light"/>
                <a:cs typeface="Poppins Light"/>
                <a:sym typeface="Poppins Light"/>
              </a:defRPr>
            </a:lvl9pPr>
          </a:lstStyle>
          <a:p>
            <a:endParaRPr/>
          </a:p>
        </p:txBody>
      </p:sp>
      <p:sp>
        <p:nvSpPr>
          <p:cNvPr id="192" name="Google Shape;192;p22"/>
          <p:cNvSpPr>
            <a:spLocks noGrp="1"/>
          </p:cNvSpPr>
          <p:nvPr>
            <p:ph type="pic" idx="6"/>
          </p:nvPr>
        </p:nvSpPr>
        <p:spPr>
          <a:xfrm>
            <a:off x="0" y="3089150"/>
            <a:ext cx="4499700" cy="2077200"/>
          </a:xfrm>
          <a:prstGeom prst="rect">
            <a:avLst/>
          </a:prstGeom>
          <a:noFill/>
          <a:ln>
            <a:noFill/>
          </a:ln>
        </p:spPr>
      </p:sp>
      <p:sp>
        <p:nvSpPr>
          <p:cNvPr id="193" name="Google Shape;193;p22"/>
          <p:cNvSpPr txBox="1">
            <a:spLocks noGrp="1"/>
          </p:cNvSpPr>
          <p:nvPr>
            <p:ph type="title" idx="7"/>
          </p:nvPr>
        </p:nvSpPr>
        <p:spPr>
          <a:xfrm>
            <a:off x="1567800" y="632124"/>
            <a:ext cx="6008400" cy="6075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2400"/>
              <a:buFont typeface="Poppins SemiBold"/>
              <a:buNone/>
              <a:defRPr sz="2400" b="0">
                <a:latin typeface="Poppins SemiBold"/>
                <a:ea typeface="Poppins SemiBold"/>
                <a:cs typeface="Poppins SemiBold"/>
                <a:sym typeface="Poppins SemiBold"/>
              </a:defRPr>
            </a:lvl1pPr>
            <a:lvl2pPr lvl="1" algn="ctr" rtl="0">
              <a:spcBef>
                <a:spcPts val="0"/>
              </a:spcBef>
              <a:spcAft>
                <a:spcPts val="0"/>
              </a:spcAft>
              <a:buSzPts val="2400"/>
              <a:buFont typeface="Poppins SemiBold"/>
              <a:buNone/>
              <a:defRPr sz="2400">
                <a:latin typeface="Poppins SemiBold"/>
                <a:ea typeface="Poppins SemiBold"/>
                <a:cs typeface="Poppins SemiBold"/>
                <a:sym typeface="Poppins SemiBold"/>
              </a:defRPr>
            </a:lvl2pPr>
            <a:lvl3pPr lvl="2" algn="ctr" rtl="0">
              <a:spcBef>
                <a:spcPts val="0"/>
              </a:spcBef>
              <a:spcAft>
                <a:spcPts val="0"/>
              </a:spcAft>
              <a:buSzPts val="2400"/>
              <a:buFont typeface="Poppins SemiBold"/>
              <a:buNone/>
              <a:defRPr sz="2400">
                <a:latin typeface="Poppins SemiBold"/>
                <a:ea typeface="Poppins SemiBold"/>
                <a:cs typeface="Poppins SemiBold"/>
                <a:sym typeface="Poppins SemiBold"/>
              </a:defRPr>
            </a:lvl3pPr>
            <a:lvl4pPr lvl="3" algn="ctr" rtl="0">
              <a:spcBef>
                <a:spcPts val="0"/>
              </a:spcBef>
              <a:spcAft>
                <a:spcPts val="0"/>
              </a:spcAft>
              <a:buSzPts val="2400"/>
              <a:buFont typeface="Poppins SemiBold"/>
              <a:buNone/>
              <a:defRPr sz="2400">
                <a:latin typeface="Poppins SemiBold"/>
                <a:ea typeface="Poppins SemiBold"/>
                <a:cs typeface="Poppins SemiBold"/>
                <a:sym typeface="Poppins SemiBold"/>
              </a:defRPr>
            </a:lvl4pPr>
            <a:lvl5pPr lvl="4" algn="ctr" rtl="0">
              <a:spcBef>
                <a:spcPts val="0"/>
              </a:spcBef>
              <a:spcAft>
                <a:spcPts val="0"/>
              </a:spcAft>
              <a:buSzPts val="2400"/>
              <a:buFont typeface="Poppins SemiBold"/>
              <a:buNone/>
              <a:defRPr sz="2400">
                <a:latin typeface="Poppins SemiBold"/>
                <a:ea typeface="Poppins SemiBold"/>
                <a:cs typeface="Poppins SemiBold"/>
                <a:sym typeface="Poppins SemiBold"/>
              </a:defRPr>
            </a:lvl5pPr>
            <a:lvl6pPr lvl="5" algn="ctr" rtl="0">
              <a:spcBef>
                <a:spcPts val="0"/>
              </a:spcBef>
              <a:spcAft>
                <a:spcPts val="0"/>
              </a:spcAft>
              <a:buSzPts val="2400"/>
              <a:buFont typeface="Poppins SemiBold"/>
              <a:buNone/>
              <a:defRPr sz="2400">
                <a:latin typeface="Poppins SemiBold"/>
                <a:ea typeface="Poppins SemiBold"/>
                <a:cs typeface="Poppins SemiBold"/>
                <a:sym typeface="Poppins SemiBold"/>
              </a:defRPr>
            </a:lvl6pPr>
            <a:lvl7pPr lvl="6" algn="ctr" rtl="0">
              <a:spcBef>
                <a:spcPts val="0"/>
              </a:spcBef>
              <a:spcAft>
                <a:spcPts val="0"/>
              </a:spcAft>
              <a:buSzPts val="2400"/>
              <a:buFont typeface="Poppins SemiBold"/>
              <a:buNone/>
              <a:defRPr sz="2400">
                <a:latin typeface="Poppins SemiBold"/>
                <a:ea typeface="Poppins SemiBold"/>
                <a:cs typeface="Poppins SemiBold"/>
                <a:sym typeface="Poppins SemiBold"/>
              </a:defRPr>
            </a:lvl7pPr>
            <a:lvl8pPr lvl="7" algn="ctr" rtl="0">
              <a:spcBef>
                <a:spcPts val="0"/>
              </a:spcBef>
              <a:spcAft>
                <a:spcPts val="0"/>
              </a:spcAft>
              <a:buSzPts val="2400"/>
              <a:buFont typeface="Poppins SemiBold"/>
              <a:buNone/>
              <a:defRPr sz="2400">
                <a:latin typeface="Poppins SemiBold"/>
                <a:ea typeface="Poppins SemiBold"/>
                <a:cs typeface="Poppins SemiBold"/>
                <a:sym typeface="Poppins SemiBold"/>
              </a:defRPr>
            </a:lvl8pPr>
            <a:lvl9pPr lvl="8" algn="ctr" rtl="0">
              <a:spcBef>
                <a:spcPts val="0"/>
              </a:spcBef>
              <a:spcAft>
                <a:spcPts val="0"/>
              </a:spcAft>
              <a:buSzPts val="2400"/>
              <a:buFont typeface="Poppins SemiBold"/>
              <a:buNone/>
              <a:defRPr sz="2400">
                <a:latin typeface="Poppins SemiBold"/>
                <a:ea typeface="Poppins SemiBold"/>
                <a:cs typeface="Poppins SemiBold"/>
                <a:sym typeface="Poppins SemiBold"/>
              </a:defRPr>
            </a:lvl9pPr>
          </a:lstStyle>
          <a:p>
            <a:endParaRPr/>
          </a:p>
        </p:txBody>
      </p:sp>
      <p:sp>
        <p:nvSpPr>
          <p:cNvPr id="194" name="Google Shape;194;p22"/>
          <p:cNvSpPr>
            <a:spLocks noGrp="1"/>
          </p:cNvSpPr>
          <p:nvPr>
            <p:ph type="pic" idx="8"/>
          </p:nvPr>
        </p:nvSpPr>
        <p:spPr>
          <a:xfrm>
            <a:off x="4644300" y="3089150"/>
            <a:ext cx="4499700" cy="2077200"/>
          </a:xfrm>
          <a:prstGeom prst="rect">
            <a:avLst/>
          </a:prstGeom>
          <a:noFill/>
          <a:ln>
            <a:noFill/>
          </a:ln>
        </p:spPr>
      </p:sp>
      <p:pic>
        <p:nvPicPr>
          <p:cNvPr id="195" name="Google Shape;195;p22"/>
          <p:cNvPicPr preferRelativeResize="0"/>
          <p:nvPr/>
        </p:nvPicPr>
        <p:blipFill>
          <a:blip r:embed="rId2">
            <a:alphaModFix/>
          </a:blip>
          <a:stretch>
            <a:fillRect/>
          </a:stretch>
        </p:blipFill>
        <p:spPr>
          <a:xfrm>
            <a:off x="7561038" y="4516460"/>
            <a:ext cx="1284910" cy="506326"/>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tat - One">
  <p:cSld name="CAPTION_ONLY">
    <p:spTree>
      <p:nvGrpSpPr>
        <p:cNvPr id="1" name="Shape 196"/>
        <p:cNvGrpSpPr/>
        <p:nvPr/>
      </p:nvGrpSpPr>
      <p:grpSpPr>
        <a:xfrm>
          <a:off x="0" y="0"/>
          <a:ext cx="0" cy="0"/>
          <a:chOff x="0" y="0"/>
          <a:chExt cx="0" cy="0"/>
        </a:xfrm>
      </p:grpSpPr>
      <p:sp>
        <p:nvSpPr>
          <p:cNvPr id="197" name="Google Shape;197;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198" name="Google Shape;198;p23"/>
          <p:cNvSpPr txBox="1">
            <a:spLocks noGrp="1"/>
          </p:cNvSpPr>
          <p:nvPr>
            <p:ph type="title"/>
          </p:nvPr>
        </p:nvSpPr>
        <p:spPr>
          <a:xfrm>
            <a:off x="2370425" y="1485909"/>
            <a:ext cx="4325100" cy="15147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3500"/>
              <a:buFont typeface="Poppins SemiBold"/>
              <a:buNone/>
              <a:defRPr sz="3500" b="0">
                <a:latin typeface="Poppins SemiBold"/>
                <a:ea typeface="Poppins SemiBold"/>
                <a:cs typeface="Poppins SemiBold"/>
                <a:sym typeface="Poppins SemiBold"/>
              </a:defRPr>
            </a:lvl1pPr>
            <a:lvl2pPr lvl="1" algn="ctr" rtl="0">
              <a:spcBef>
                <a:spcPts val="0"/>
              </a:spcBef>
              <a:spcAft>
                <a:spcPts val="0"/>
              </a:spcAft>
              <a:buSzPts val="3200"/>
              <a:buFont typeface="Poppins SemiBold"/>
              <a:buNone/>
              <a:defRPr sz="3200">
                <a:latin typeface="Poppins SemiBold"/>
                <a:ea typeface="Poppins SemiBold"/>
                <a:cs typeface="Poppins SemiBold"/>
                <a:sym typeface="Poppins SemiBold"/>
              </a:defRPr>
            </a:lvl2pPr>
            <a:lvl3pPr lvl="2" algn="ctr" rtl="0">
              <a:spcBef>
                <a:spcPts val="0"/>
              </a:spcBef>
              <a:spcAft>
                <a:spcPts val="0"/>
              </a:spcAft>
              <a:buSzPts val="3200"/>
              <a:buFont typeface="Poppins SemiBold"/>
              <a:buNone/>
              <a:defRPr sz="3200">
                <a:latin typeface="Poppins SemiBold"/>
                <a:ea typeface="Poppins SemiBold"/>
                <a:cs typeface="Poppins SemiBold"/>
                <a:sym typeface="Poppins SemiBold"/>
              </a:defRPr>
            </a:lvl3pPr>
            <a:lvl4pPr lvl="3" algn="ctr" rtl="0">
              <a:spcBef>
                <a:spcPts val="0"/>
              </a:spcBef>
              <a:spcAft>
                <a:spcPts val="0"/>
              </a:spcAft>
              <a:buSzPts val="3200"/>
              <a:buFont typeface="Poppins SemiBold"/>
              <a:buNone/>
              <a:defRPr sz="3200">
                <a:latin typeface="Poppins SemiBold"/>
                <a:ea typeface="Poppins SemiBold"/>
                <a:cs typeface="Poppins SemiBold"/>
                <a:sym typeface="Poppins SemiBold"/>
              </a:defRPr>
            </a:lvl4pPr>
            <a:lvl5pPr lvl="4" algn="ctr" rtl="0">
              <a:spcBef>
                <a:spcPts val="0"/>
              </a:spcBef>
              <a:spcAft>
                <a:spcPts val="0"/>
              </a:spcAft>
              <a:buSzPts val="3200"/>
              <a:buFont typeface="Poppins SemiBold"/>
              <a:buNone/>
              <a:defRPr sz="3200">
                <a:latin typeface="Poppins SemiBold"/>
                <a:ea typeface="Poppins SemiBold"/>
                <a:cs typeface="Poppins SemiBold"/>
                <a:sym typeface="Poppins SemiBold"/>
              </a:defRPr>
            </a:lvl5pPr>
            <a:lvl6pPr lvl="5" algn="ctr" rtl="0">
              <a:spcBef>
                <a:spcPts val="0"/>
              </a:spcBef>
              <a:spcAft>
                <a:spcPts val="0"/>
              </a:spcAft>
              <a:buSzPts val="3200"/>
              <a:buFont typeface="Poppins SemiBold"/>
              <a:buNone/>
              <a:defRPr sz="3200">
                <a:latin typeface="Poppins SemiBold"/>
                <a:ea typeface="Poppins SemiBold"/>
                <a:cs typeface="Poppins SemiBold"/>
                <a:sym typeface="Poppins SemiBold"/>
              </a:defRPr>
            </a:lvl6pPr>
            <a:lvl7pPr lvl="6" algn="ctr" rtl="0">
              <a:spcBef>
                <a:spcPts val="0"/>
              </a:spcBef>
              <a:spcAft>
                <a:spcPts val="0"/>
              </a:spcAft>
              <a:buSzPts val="3200"/>
              <a:buFont typeface="Poppins SemiBold"/>
              <a:buNone/>
              <a:defRPr sz="3200">
                <a:latin typeface="Poppins SemiBold"/>
                <a:ea typeface="Poppins SemiBold"/>
                <a:cs typeface="Poppins SemiBold"/>
                <a:sym typeface="Poppins SemiBold"/>
              </a:defRPr>
            </a:lvl7pPr>
            <a:lvl8pPr lvl="7" algn="ctr" rtl="0">
              <a:spcBef>
                <a:spcPts val="0"/>
              </a:spcBef>
              <a:spcAft>
                <a:spcPts val="0"/>
              </a:spcAft>
              <a:buSzPts val="3200"/>
              <a:buFont typeface="Poppins SemiBold"/>
              <a:buNone/>
              <a:defRPr sz="3200">
                <a:latin typeface="Poppins SemiBold"/>
                <a:ea typeface="Poppins SemiBold"/>
                <a:cs typeface="Poppins SemiBold"/>
                <a:sym typeface="Poppins SemiBold"/>
              </a:defRPr>
            </a:lvl8pPr>
            <a:lvl9pPr lvl="8" algn="ctr" rtl="0">
              <a:spcBef>
                <a:spcPts val="0"/>
              </a:spcBef>
              <a:spcAft>
                <a:spcPts val="0"/>
              </a:spcAft>
              <a:buSzPts val="3200"/>
              <a:buFont typeface="Poppins SemiBold"/>
              <a:buNone/>
              <a:defRPr sz="3200">
                <a:latin typeface="Poppins SemiBold"/>
                <a:ea typeface="Poppins SemiBold"/>
                <a:cs typeface="Poppins SemiBold"/>
                <a:sym typeface="Poppins SemiBold"/>
              </a:defRPr>
            </a:lvl9pPr>
          </a:lstStyle>
          <a:p>
            <a:endParaRPr/>
          </a:p>
        </p:txBody>
      </p:sp>
      <p:sp>
        <p:nvSpPr>
          <p:cNvPr id="199" name="Google Shape;199;p23"/>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00" name="Google Shape;200;p23"/>
          <p:cNvSpPr txBox="1">
            <a:spLocks noGrp="1"/>
          </p:cNvSpPr>
          <p:nvPr>
            <p:ph type="subTitle" idx="1"/>
          </p:nvPr>
        </p:nvSpPr>
        <p:spPr>
          <a:xfrm>
            <a:off x="2355175" y="2658263"/>
            <a:ext cx="4432200" cy="6324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1200"/>
              <a:buFont typeface="Poppins Light"/>
              <a:buNone/>
              <a:defRPr sz="12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2800"/>
              <a:buFont typeface="Poppins Light"/>
              <a:buNone/>
              <a:defRPr sz="2800">
                <a:solidFill>
                  <a:schemeClr val="dk1"/>
                </a:solidFill>
                <a:latin typeface="Poppins Light"/>
                <a:ea typeface="Poppins Light"/>
                <a:cs typeface="Poppins Light"/>
                <a:sym typeface="Poppins Light"/>
              </a:defRPr>
            </a:lvl9pPr>
          </a:lstStyle>
          <a:p>
            <a:endParaRPr/>
          </a:p>
        </p:txBody>
      </p:sp>
      <p:sp>
        <p:nvSpPr>
          <p:cNvPr id="201" name="Google Shape;201;p23"/>
          <p:cNvSpPr/>
          <p:nvPr/>
        </p:nvSpPr>
        <p:spPr>
          <a:xfrm>
            <a:off x="122100" y="122550"/>
            <a:ext cx="8899800" cy="4898400"/>
          </a:xfrm>
          <a:prstGeom prst="rect">
            <a:avLst/>
          </a:prstGeom>
          <a:noFill/>
          <a:ln w="19050" cap="flat" cmpd="sng">
            <a:solidFill>
              <a:srgbClr val="EEB28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cxnSp>
        <p:nvCxnSpPr>
          <p:cNvPr id="202" name="Google Shape;202;p23"/>
          <p:cNvCxnSpPr/>
          <p:nvPr/>
        </p:nvCxnSpPr>
        <p:spPr>
          <a:xfrm>
            <a:off x="3754050" y="122550"/>
            <a:ext cx="4710000" cy="600"/>
          </a:xfrm>
          <a:prstGeom prst="straightConnector1">
            <a:avLst/>
          </a:prstGeom>
          <a:noFill/>
          <a:ln w="19050" cap="flat" cmpd="sng">
            <a:solidFill>
              <a:srgbClr val="925733"/>
            </a:solidFill>
            <a:prstDash val="solid"/>
            <a:round/>
            <a:headEnd type="none" w="med" len="med"/>
            <a:tailEnd type="none" w="med" len="med"/>
          </a:ln>
        </p:spPr>
      </p:cxnSp>
      <p:cxnSp>
        <p:nvCxnSpPr>
          <p:cNvPr id="203" name="Google Shape;203;p23"/>
          <p:cNvCxnSpPr/>
          <p:nvPr/>
        </p:nvCxnSpPr>
        <p:spPr>
          <a:xfrm>
            <a:off x="255475" y="5020950"/>
            <a:ext cx="5324700" cy="0"/>
          </a:xfrm>
          <a:prstGeom prst="straightConnector1">
            <a:avLst/>
          </a:prstGeom>
          <a:noFill/>
          <a:ln w="19050" cap="flat" cmpd="sng">
            <a:solidFill>
              <a:srgbClr val="F2DBC1"/>
            </a:solidFill>
            <a:prstDash val="solid"/>
            <a:round/>
            <a:headEnd type="none" w="med" len="med"/>
            <a:tailEnd type="none" w="med" len="med"/>
          </a:ln>
        </p:spPr>
      </p:cxnSp>
      <p:pic>
        <p:nvPicPr>
          <p:cNvPr id="204" name="Google Shape;204;p23"/>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tats triptych">
  <p:cSld name="BIG_NUMBER">
    <p:spTree>
      <p:nvGrpSpPr>
        <p:cNvPr id="1" name="Shape 205"/>
        <p:cNvGrpSpPr/>
        <p:nvPr/>
      </p:nvGrpSpPr>
      <p:grpSpPr>
        <a:xfrm>
          <a:off x="0" y="0"/>
          <a:ext cx="0" cy="0"/>
          <a:chOff x="0" y="0"/>
          <a:chExt cx="0" cy="0"/>
        </a:xfrm>
      </p:grpSpPr>
      <p:sp>
        <p:nvSpPr>
          <p:cNvPr id="206" name="Google Shape;206;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07" name="Google Shape;207;p24"/>
          <p:cNvSpPr txBox="1">
            <a:spLocks noGrp="1"/>
          </p:cNvSpPr>
          <p:nvPr>
            <p:ph type="sldNum" idx="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08" name="Google Shape;208;p24"/>
          <p:cNvSpPr txBox="1">
            <a:spLocks noGrp="1"/>
          </p:cNvSpPr>
          <p:nvPr>
            <p:ph type="title"/>
          </p:nvPr>
        </p:nvSpPr>
        <p:spPr>
          <a:xfrm>
            <a:off x="632469" y="1575850"/>
            <a:ext cx="2381100" cy="12915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3000"/>
              <a:buFont typeface="Poppins SemiBold"/>
              <a:buNone/>
              <a:defRPr sz="3000" b="0">
                <a:latin typeface="Poppins SemiBold"/>
                <a:ea typeface="Poppins SemiBold"/>
                <a:cs typeface="Poppins SemiBold"/>
                <a:sym typeface="Poppins SemiBold"/>
              </a:defRPr>
            </a:lvl1pPr>
            <a:lvl2pPr lvl="1" algn="ctr" rtl="0">
              <a:spcBef>
                <a:spcPts val="0"/>
              </a:spcBef>
              <a:spcAft>
                <a:spcPts val="0"/>
              </a:spcAft>
              <a:buSzPts val="3200"/>
              <a:buFont typeface="Poppins SemiBold"/>
              <a:buNone/>
              <a:defRPr sz="3200">
                <a:latin typeface="Poppins SemiBold"/>
                <a:ea typeface="Poppins SemiBold"/>
                <a:cs typeface="Poppins SemiBold"/>
                <a:sym typeface="Poppins SemiBold"/>
              </a:defRPr>
            </a:lvl2pPr>
            <a:lvl3pPr lvl="2" algn="ctr" rtl="0">
              <a:spcBef>
                <a:spcPts val="0"/>
              </a:spcBef>
              <a:spcAft>
                <a:spcPts val="0"/>
              </a:spcAft>
              <a:buSzPts val="3200"/>
              <a:buFont typeface="Poppins SemiBold"/>
              <a:buNone/>
              <a:defRPr sz="3200">
                <a:latin typeface="Poppins SemiBold"/>
                <a:ea typeface="Poppins SemiBold"/>
                <a:cs typeface="Poppins SemiBold"/>
                <a:sym typeface="Poppins SemiBold"/>
              </a:defRPr>
            </a:lvl3pPr>
            <a:lvl4pPr lvl="3" algn="ctr" rtl="0">
              <a:spcBef>
                <a:spcPts val="0"/>
              </a:spcBef>
              <a:spcAft>
                <a:spcPts val="0"/>
              </a:spcAft>
              <a:buSzPts val="3200"/>
              <a:buFont typeface="Poppins SemiBold"/>
              <a:buNone/>
              <a:defRPr sz="3200">
                <a:latin typeface="Poppins SemiBold"/>
                <a:ea typeface="Poppins SemiBold"/>
                <a:cs typeface="Poppins SemiBold"/>
                <a:sym typeface="Poppins SemiBold"/>
              </a:defRPr>
            </a:lvl4pPr>
            <a:lvl5pPr lvl="4" algn="ctr" rtl="0">
              <a:spcBef>
                <a:spcPts val="0"/>
              </a:spcBef>
              <a:spcAft>
                <a:spcPts val="0"/>
              </a:spcAft>
              <a:buSzPts val="3200"/>
              <a:buFont typeface="Poppins SemiBold"/>
              <a:buNone/>
              <a:defRPr sz="3200">
                <a:latin typeface="Poppins SemiBold"/>
                <a:ea typeface="Poppins SemiBold"/>
                <a:cs typeface="Poppins SemiBold"/>
                <a:sym typeface="Poppins SemiBold"/>
              </a:defRPr>
            </a:lvl5pPr>
            <a:lvl6pPr lvl="5" algn="ctr" rtl="0">
              <a:spcBef>
                <a:spcPts val="0"/>
              </a:spcBef>
              <a:spcAft>
                <a:spcPts val="0"/>
              </a:spcAft>
              <a:buSzPts val="3200"/>
              <a:buFont typeface="Poppins SemiBold"/>
              <a:buNone/>
              <a:defRPr sz="3200">
                <a:latin typeface="Poppins SemiBold"/>
                <a:ea typeface="Poppins SemiBold"/>
                <a:cs typeface="Poppins SemiBold"/>
                <a:sym typeface="Poppins SemiBold"/>
              </a:defRPr>
            </a:lvl6pPr>
            <a:lvl7pPr lvl="6" algn="ctr" rtl="0">
              <a:spcBef>
                <a:spcPts val="0"/>
              </a:spcBef>
              <a:spcAft>
                <a:spcPts val="0"/>
              </a:spcAft>
              <a:buSzPts val="3200"/>
              <a:buFont typeface="Poppins SemiBold"/>
              <a:buNone/>
              <a:defRPr sz="3200">
                <a:latin typeface="Poppins SemiBold"/>
                <a:ea typeface="Poppins SemiBold"/>
                <a:cs typeface="Poppins SemiBold"/>
                <a:sym typeface="Poppins SemiBold"/>
              </a:defRPr>
            </a:lvl7pPr>
            <a:lvl8pPr lvl="7" algn="ctr" rtl="0">
              <a:spcBef>
                <a:spcPts val="0"/>
              </a:spcBef>
              <a:spcAft>
                <a:spcPts val="0"/>
              </a:spcAft>
              <a:buSzPts val="3200"/>
              <a:buFont typeface="Poppins SemiBold"/>
              <a:buNone/>
              <a:defRPr sz="3200">
                <a:latin typeface="Poppins SemiBold"/>
                <a:ea typeface="Poppins SemiBold"/>
                <a:cs typeface="Poppins SemiBold"/>
                <a:sym typeface="Poppins SemiBold"/>
              </a:defRPr>
            </a:lvl8pPr>
            <a:lvl9pPr lvl="8" algn="ctr" rtl="0">
              <a:spcBef>
                <a:spcPts val="0"/>
              </a:spcBef>
              <a:spcAft>
                <a:spcPts val="0"/>
              </a:spcAft>
              <a:buSzPts val="3200"/>
              <a:buFont typeface="Poppins SemiBold"/>
              <a:buNone/>
              <a:defRPr sz="3200">
                <a:latin typeface="Poppins SemiBold"/>
                <a:ea typeface="Poppins SemiBold"/>
                <a:cs typeface="Poppins SemiBold"/>
                <a:sym typeface="Poppins SemiBold"/>
              </a:defRPr>
            </a:lvl9pPr>
          </a:lstStyle>
          <a:p>
            <a:endParaRPr/>
          </a:p>
        </p:txBody>
      </p:sp>
      <p:sp>
        <p:nvSpPr>
          <p:cNvPr id="209" name="Google Shape;209;p24"/>
          <p:cNvSpPr txBox="1">
            <a:spLocks noGrp="1"/>
          </p:cNvSpPr>
          <p:nvPr>
            <p:ph type="sldNum" idx="3"/>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10" name="Google Shape;210;p24"/>
          <p:cNvSpPr txBox="1">
            <a:spLocks noGrp="1"/>
          </p:cNvSpPr>
          <p:nvPr>
            <p:ph type="subTitle" idx="1"/>
          </p:nvPr>
        </p:nvSpPr>
        <p:spPr>
          <a:xfrm>
            <a:off x="632469" y="2816581"/>
            <a:ext cx="2381100" cy="12528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9pPr>
          </a:lstStyle>
          <a:p>
            <a:endParaRPr/>
          </a:p>
        </p:txBody>
      </p:sp>
      <p:sp>
        <p:nvSpPr>
          <p:cNvPr id="211" name="Google Shape;211;p24"/>
          <p:cNvSpPr txBox="1">
            <a:spLocks noGrp="1"/>
          </p:cNvSpPr>
          <p:nvPr>
            <p:ph type="title" idx="4"/>
          </p:nvPr>
        </p:nvSpPr>
        <p:spPr>
          <a:xfrm>
            <a:off x="3380724" y="1575850"/>
            <a:ext cx="2381100" cy="12915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3000"/>
              <a:buFont typeface="Poppins SemiBold"/>
              <a:buNone/>
              <a:defRPr sz="3000" b="0">
                <a:latin typeface="Poppins SemiBold"/>
                <a:ea typeface="Poppins SemiBold"/>
                <a:cs typeface="Poppins SemiBold"/>
                <a:sym typeface="Poppins SemiBold"/>
              </a:defRPr>
            </a:lvl1pPr>
            <a:lvl2pPr lvl="1" algn="ctr" rtl="0">
              <a:spcBef>
                <a:spcPts val="0"/>
              </a:spcBef>
              <a:spcAft>
                <a:spcPts val="0"/>
              </a:spcAft>
              <a:buSzPts val="3200"/>
              <a:buFont typeface="Poppins SemiBold"/>
              <a:buNone/>
              <a:defRPr sz="3200">
                <a:latin typeface="Poppins SemiBold"/>
                <a:ea typeface="Poppins SemiBold"/>
                <a:cs typeface="Poppins SemiBold"/>
                <a:sym typeface="Poppins SemiBold"/>
              </a:defRPr>
            </a:lvl2pPr>
            <a:lvl3pPr lvl="2" algn="ctr" rtl="0">
              <a:spcBef>
                <a:spcPts val="0"/>
              </a:spcBef>
              <a:spcAft>
                <a:spcPts val="0"/>
              </a:spcAft>
              <a:buSzPts val="3200"/>
              <a:buFont typeface="Poppins SemiBold"/>
              <a:buNone/>
              <a:defRPr sz="3200">
                <a:latin typeface="Poppins SemiBold"/>
                <a:ea typeface="Poppins SemiBold"/>
                <a:cs typeface="Poppins SemiBold"/>
                <a:sym typeface="Poppins SemiBold"/>
              </a:defRPr>
            </a:lvl3pPr>
            <a:lvl4pPr lvl="3" algn="ctr" rtl="0">
              <a:spcBef>
                <a:spcPts val="0"/>
              </a:spcBef>
              <a:spcAft>
                <a:spcPts val="0"/>
              </a:spcAft>
              <a:buSzPts val="3200"/>
              <a:buFont typeface="Poppins SemiBold"/>
              <a:buNone/>
              <a:defRPr sz="3200">
                <a:latin typeface="Poppins SemiBold"/>
                <a:ea typeface="Poppins SemiBold"/>
                <a:cs typeface="Poppins SemiBold"/>
                <a:sym typeface="Poppins SemiBold"/>
              </a:defRPr>
            </a:lvl4pPr>
            <a:lvl5pPr lvl="4" algn="ctr" rtl="0">
              <a:spcBef>
                <a:spcPts val="0"/>
              </a:spcBef>
              <a:spcAft>
                <a:spcPts val="0"/>
              </a:spcAft>
              <a:buSzPts val="3200"/>
              <a:buFont typeface="Poppins SemiBold"/>
              <a:buNone/>
              <a:defRPr sz="3200">
                <a:latin typeface="Poppins SemiBold"/>
                <a:ea typeface="Poppins SemiBold"/>
                <a:cs typeface="Poppins SemiBold"/>
                <a:sym typeface="Poppins SemiBold"/>
              </a:defRPr>
            </a:lvl5pPr>
            <a:lvl6pPr lvl="5" algn="ctr" rtl="0">
              <a:spcBef>
                <a:spcPts val="0"/>
              </a:spcBef>
              <a:spcAft>
                <a:spcPts val="0"/>
              </a:spcAft>
              <a:buSzPts val="3200"/>
              <a:buFont typeface="Poppins SemiBold"/>
              <a:buNone/>
              <a:defRPr sz="3200">
                <a:latin typeface="Poppins SemiBold"/>
                <a:ea typeface="Poppins SemiBold"/>
                <a:cs typeface="Poppins SemiBold"/>
                <a:sym typeface="Poppins SemiBold"/>
              </a:defRPr>
            </a:lvl6pPr>
            <a:lvl7pPr lvl="6" algn="ctr" rtl="0">
              <a:spcBef>
                <a:spcPts val="0"/>
              </a:spcBef>
              <a:spcAft>
                <a:spcPts val="0"/>
              </a:spcAft>
              <a:buSzPts val="3200"/>
              <a:buFont typeface="Poppins SemiBold"/>
              <a:buNone/>
              <a:defRPr sz="3200">
                <a:latin typeface="Poppins SemiBold"/>
                <a:ea typeface="Poppins SemiBold"/>
                <a:cs typeface="Poppins SemiBold"/>
                <a:sym typeface="Poppins SemiBold"/>
              </a:defRPr>
            </a:lvl7pPr>
            <a:lvl8pPr lvl="7" algn="ctr" rtl="0">
              <a:spcBef>
                <a:spcPts val="0"/>
              </a:spcBef>
              <a:spcAft>
                <a:spcPts val="0"/>
              </a:spcAft>
              <a:buSzPts val="3200"/>
              <a:buFont typeface="Poppins SemiBold"/>
              <a:buNone/>
              <a:defRPr sz="3200">
                <a:latin typeface="Poppins SemiBold"/>
                <a:ea typeface="Poppins SemiBold"/>
                <a:cs typeface="Poppins SemiBold"/>
                <a:sym typeface="Poppins SemiBold"/>
              </a:defRPr>
            </a:lvl8pPr>
            <a:lvl9pPr lvl="8" algn="ctr" rtl="0">
              <a:spcBef>
                <a:spcPts val="0"/>
              </a:spcBef>
              <a:spcAft>
                <a:spcPts val="0"/>
              </a:spcAft>
              <a:buSzPts val="3200"/>
              <a:buFont typeface="Poppins SemiBold"/>
              <a:buNone/>
              <a:defRPr sz="3200">
                <a:latin typeface="Poppins SemiBold"/>
                <a:ea typeface="Poppins SemiBold"/>
                <a:cs typeface="Poppins SemiBold"/>
                <a:sym typeface="Poppins SemiBold"/>
              </a:defRPr>
            </a:lvl9pPr>
          </a:lstStyle>
          <a:p>
            <a:endParaRPr/>
          </a:p>
        </p:txBody>
      </p:sp>
      <p:sp>
        <p:nvSpPr>
          <p:cNvPr id="212" name="Google Shape;212;p24"/>
          <p:cNvSpPr txBox="1">
            <a:spLocks noGrp="1"/>
          </p:cNvSpPr>
          <p:nvPr>
            <p:ph type="subTitle" idx="5"/>
          </p:nvPr>
        </p:nvSpPr>
        <p:spPr>
          <a:xfrm>
            <a:off x="3380725" y="2816581"/>
            <a:ext cx="2381100" cy="12528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9pPr>
          </a:lstStyle>
          <a:p>
            <a:endParaRPr/>
          </a:p>
        </p:txBody>
      </p:sp>
      <p:sp>
        <p:nvSpPr>
          <p:cNvPr id="213" name="Google Shape;213;p24"/>
          <p:cNvSpPr txBox="1">
            <a:spLocks noGrp="1"/>
          </p:cNvSpPr>
          <p:nvPr>
            <p:ph type="title" idx="6"/>
          </p:nvPr>
        </p:nvSpPr>
        <p:spPr>
          <a:xfrm>
            <a:off x="6128980" y="1575850"/>
            <a:ext cx="2381100" cy="12915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3000"/>
              <a:buFont typeface="Poppins SemiBold"/>
              <a:buNone/>
              <a:defRPr sz="3000" b="0">
                <a:latin typeface="Poppins SemiBold"/>
                <a:ea typeface="Poppins SemiBold"/>
                <a:cs typeface="Poppins SemiBold"/>
                <a:sym typeface="Poppins SemiBold"/>
              </a:defRPr>
            </a:lvl1pPr>
            <a:lvl2pPr lvl="1" algn="ctr" rtl="0">
              <a:spcBef>
                <a:spcPts val="0"/>
              </a:spcBef>
              <a:spcAft>
                <a:spcPts val="0"/>
              </a:spcAft>
              <a:buSzPts val="3200"/>
              <a:buFont typeface="Poppins SemiBold"/>
              <a:buNone/>
              <a:defRPr sz="3200">
                <a:latin typeface="Poppins SemiBold"/>
                <a:ea typeface="Poppins SemiBold"/>
                <a:cs typeface="Poppins SemiBold"/>
                <a:sym typeface="Poppins SemiBold"/>
              </a:defRPr>
            </a:lvl2pPr>
            <a:lvl3pPr lvl="2" algn="ctr" rtl="0">
              <a:spcBef>
                <a:spcPts val="0"/>
              </a:spcBef>
              <a:spcAft>
                <a:spcPts val="0"/>
              </a:spcAft>
              <a:buSzPts val="3200"/>
              <a:buFont typeface="Poppins SemiBold"/>
              <a:buNone/>
              <a:defRPr sz="3200">
                <a:latin typeface="Poppins SemiBold"/>
                <a:ea typeface="Poppins SemiBold"/>
                <a:cs typeface="Poppins SemiBold"/>
                <a:sym typeface="Poppins SemiBold"/>
              </a:defRPr>
            </a:lvl3pPr>
            <a:lvl4pPr lvl="3" algn="ctr" rtl="0">
              <a:spcBef>
                <a:spcPts val="0"/>
              </a:spcBef>
              <a:spcAft>
                <a:spcPts val="0"/>
              </a:spcAft>
              <a:buSzPts val="3200"/>
              <a:buFont typeface="Poppins SemiBold"/>
              <a:buNone/>
              <a:defRPr sz="3200">
                <a:latin typeface="Poppins SemiBold"/>
                <a:ea typeface="Poppins SemiBold"/>
                <a:cs typeface="Poppins SemiBold"/>
                <a:sym typeface="Poppins SemiBold"/>
              </a:defRPr>
            </a:lvl4pPr>
            <a:lvl5pPr lvl="4" algn="ctr" rtl="0">
              <a:spcBef>
                <a:spcPts val="0"/>
              </a:spcBef>
              <a:spcAft>
                <a:spcPts val="0"/>
              </a:spcAft>
              <a:buSzPts val="3200"/>
              <a:buFont typeface="Poppins SemiBold"/>
              <a:buNone/>
              <a:defRPr sz="3200">
                <a:latin typeface="Poppins SemiBold"/>
                <a:ea typeface="Poppins SemiBold"/>
                <a:cs typeface="Poppins SemiBold"/>
                <a:sym typeface="Poppins SemiBold"/>
              </a:defRPr>
            </a:lvl5pPr>
            <a:lvl6pPr lvl="5" algn="ctr" rtl="0">
              <a:spcBef>
                <a:spcPts val="0"/>
              </a:spcBef>
              <a:spcAft>
                <a:spcPts val="0"/>
              </a:spcAft>
              <a:buSzPts val="3200"/>
              <a:buFont typeface="Poppins SemiBold"/>
              <a:buNone/>
              <a:defRPr sz="3200">
                <a:latin typeface="Poppins SemiBold"/>
                <a:ea typeface="Poppins SemiBold"/>
                <a:cs typeface="Poppins SemiBold"/>
                <a:sym typeface="Poppins SemiBold"/>
              </a:defRPr>
            </a:lvl6pPr>
            <a:lvl7pPr lvl="6" algn="ctr" rtl="0">
              <a:spcBef>
                <a:spcPts val="0"/>
              </a:spcBef>
              <a:spcAft>
                <a:spcPts val="0"/>
              </a:spcAft>
              <a:buSzPts val="3200"/>
              <a:buFont typeface="Poppins SemiBold"/>
              <a:buNone/>
              <a:defRPr sz="3200">
                <a:latin typeface="Poppins SemiBold"/>
                <a:ea typeface="Poppins SemiBold"/>
                <a:cs typeface="Poppins SemiBold"/>
                <a:sym typeface="Poppins SemiBold"/>
              </a:defRPr>
            </a:lvl7pPr>
            <a:lvl8pPr lvl="7" algn="ctr" rtl="0">
              <a:spcBef>
                <a:spcPts val="0"/>
              </a:spcBef>
              <a:spcAft>
                <a:spcPts val="0"/>
              </a:spcAft>
              <a:buSzPts val="3200"/>
              <a:buFont typeface="Poppins SemiBold"/>
              <a:buNone/>
              <a:defRPr sz="3200">
                <a:latin typeface="Poppins SemiBold"/>
                <a:ea typeface="Poppins SemiBold"/>
                <a:cs typeface="Poppins SemiBold"/>
                <a:sym typeface="Poppins SemiBold"/>
              </a:defRPr>
            </a:lvl8pPr>
            <a:lvl9pPr lvl="8" algn="ctr" rtl="0">
              <a:spcBef>
                <a:spcPts val="0"/>
              </a:spcBef>
              <a:spcAft>
                <a:spcPts val="0"/>
              </a:spcAft>
              <a:buSzPts val="3200"/>
              <a:buFont typeface="Poppins SemiBold"/>
              <a:buNone/>
              <a:defRPr sz="3200">
                <a:latin typeface="Poppins SemiBold"/>
                <a:ea typeface="Poppins SemiBold"/>
                <a:cs typeface="Poppins SemiBold"/>
                <a:sym typeface="Poppins SemiBold"/>
              </a:defRPr>
            </a:lvl9pPr>
          </a:lstStyle>
          <a:p>
            <a:endParaRPr/>
          </a:p>
        </p:txBody>
      </p:sp>
      <p:sp>
        <p:nvSpPr>
          <p:cNvPr id="214" name="Google Shape;214;p24"/>
          <p:cNvSpPr txBox="1">
            <a:spLocks noGrp="1"/>
          </p:cNvSpPr>
          <p:nvPr>
            <p:ph type="subTitle" idx="7"/>
          </p:nvPr>
        </p:nvSpPr>
        <p:spPr>
          <a:xfrm>
            <a:off x="6128981" y="2816581"/>
            <a:ext cx="2381100" cy="1252800"/>
          </a:xfrm>
          <a:prstGeom prst="rect">
            <a:avLst/>
          </a:prstGeom>
        </p:spPr>
        <p:txBody>
          <a:bodyPr spcFirstLastPara="1" wrap="square" lIns="91425" tIns="91425" rIns="91425" bIns="91425" anchor="t" anchorCtr="0">
            <a:normAutofit/>
          </a:bodyPr>
          <a:lstStyle>
            <a:lvl1pPr lvl="0" algn="ctr" rtl="0">
              <a:lnSpc>
                <a:spcPct val="15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1pPr>
            <a:lvl2pPr lvl="1"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2pPr>
            <a:lvl3pPr lvl="2"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3pPr>
            <a:lvl4pPr lvl="3"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4pPr>
            <a:lvl5pPr lvl="4"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5pPr>
            <a:lvl6pPr lvl="5"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6pPr>
            <a:lvl7pPr lvl="6"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7pPr>
            <a:lvl8pPr lvl="7"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8pPr>
            <a:lvl9pPr lvl="8" algn="ctr" rtl="0">
              <a:lnSpc>
                <a:spcPct val="100000"/>
              </a:lnSpc>
              <a:spcBef>
                <a:spcPts val="0"/>
              </a:spcBef>
              <a:spcAft>
                <a:spcPts val="0"/>
              </a:spcAft>
              <a:buClr>
                <a:schemeClr val="dk1"/>
              </a:buClr>
              <a:buSzPts val="1000"/>
              <a:buFont typeface="Poppins Light"/>
              <a:buNone/>
              <a:defRPr sz="1000">
                <a:solidFill>
                  <a:schemeClr val="dk1"/>
                </a:solidFill>
                <a:latin typeface="Poppins Light"/>
                <a:ea typeface="Poppins Light"/>
                <a:cs typeface="Poppins Light"/>
                <a:sym typeface="Poppins Light"/>
              </a:defRPr>
            </a:lvl9pPr>
          </a:lstStyle>
          <a:p>
            <a:endParaRPr/>
          </a:p>
        </p:txBody>
      </p:sp>
      <p:sp>
        <p:nvSpPr>
          <p:cNvPr id="215" name="Google Shape;215;p24"/>
          <p:cNvSpPr/>
          <p:nvPr/>
        </p:nvSpPr>
        <p:spPr>
          <a:xfrm>
            <a:off x="122100" y="122550"/>
            <a:ext cx="8899800" cy="4898400"/>
          </a:xfrm>
          <a:prstGeom prst="rect">
            <a:avLst/>
          </a:prstGeom>
          <a:noFill/>
          <a:ln w="19050" cap="flat" cmpd="sng">
            <a:solidFill>
              <a:srgbClr val="EEB28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cxnSp>
        <p:nvCxnSpPr>
          <p:cNvPr id="216" name="Google Shape;216;p24"/>
          <p:cNvCxnSpPr/>
          <p:nvPr/>
        </p:nvCxnSpPr>
        <p:spPr>
          <a:xfrm>
            <a:off x="3754050" y="122550"/>
            <a:ext cx="4710000" cy="600"/>
          </a:xfrm>
          <a:prstGeom prst="straightConnector1">
            <a:avLst/>
          </a:prstGeom>
          <a:noFill/>
          <a:ln w="19050" cap="flat" cmpd="sng">
            <a:solidFill>
              <a:srgbClr val="925733"/>
            </a:solidFill>
            <a:prstDash val="solid"/>
            <a:round/>
            <a:headEnd type="none" w="med" len="med"/>
            <a:tailEnd type="none" w="med" len="med"/>
          </a:ln>
        </p:spPr>
      </p:cxnSp>
      <p:cxnSp>
        <p:nvCxnSpPr>
          <p:cNvPr id="217" name="Google Shape;217;p24"/>
          <p:cNvCxnSpPr/>
          <p:nvPr/>
        </p:nvCxnSpPr>
        <p:spPr>
          <a:xfrm>
            <a:off x="255475" y="5020950"/>
            <a:ext cx="5324700" cy="0"/>
          </a:xfrm>
          <a:prstGeom prst="straightConnector1">
            <a:avLst/>
          </a:prstGeom>
          <a:noFill/>
          <a:ln w="19050" cap="flat" cmpd="sng">
            <a:solidFill>
              <a:srgbClr val="F2DBC1"/>
            </a:solidFill>
            <a:prstDash val="solid"/>
            <a:round/>
            <a:headEnd type="none" w="med" len="med"/>
            <a:tailEnd type="none" w="med" len="med"/>
          </a:ln>
        </p:spPr>
      </p:cxnSp>
      <p:pic>
        <p:nvPicPr>
          <p:cNvPr id="218" name="Google Shape;218;p24"/>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with description - Graph left" type="blank">
  <p:cSld name="BLANK">
    <p:spTree>
      <p:nvGrpSpPr>
        <p:cNvPr id="1" name="Shape 219"/>
        <p:cNvGrpSpPr/>
        <p:nvPr/>
      </p:nvGrpSpPr>
      <p:grpSpPr>
        <a:xfrm>
          <a:off x="0" y="0"/>
          <a:ext cx="0" cy="0"/>
          <a:chOff x="0" y="0"/>
          <a:chExt cx="0" cy="0"/>
        </a:xfrm>
      </p:grpSpPr>
      <p:sp>
        <p:nvSpPr>
          <p:cNvPr id="220" name="Google Shape;220;p25"/>
          <p:cNvSpPr/>
          <p:nvPr/>
        </p:nvSpPr>
        <p:spPr>
          <a:xfrm>
            <a:off x="-75" y="0"/>
            <a:ext cx="9144000" cy="11472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221" name="Google Shape;221;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
        <p:nvSpPr>
          <p:cNvPr id="222" name="Google Shape;222;p25"/>
          <p:cNvSpPr txBox="1">
            <a:spLocks noGrp="1"/>
          </p:cNvSpPr>
          <p:nvPr>
            <p:ph type="title"/>
          </p:nvPr>
        </p:nvSpPr>
        <p:spPr>
          <a:xfrm>
            <a:off x="354500" y="337595"/>
            <a:ext cx="6898500" cy="7338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223" name="Google Shape;223;p25"/>
          <p:cNvSpPr txBox="1">
            <a:spLocks noGrp="1"/>
          </p:cNvSpPr>
          <p:nvPr>
            <p:ph type="subTitle" idx="1"/>
          </p:nvPr>
        </p:nvSpPr>
        <p:spPr>
          <a:xfrm>
            <a:off x="354500" y="1288212"/>
            <a:ext cx="7538700" cy="575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1300"/>
              <a:buFont typeface="Poppins Light"/>
              <a:buNone/>
              <a:defRPr sz="13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224" name="Google Shape;224;p25"/>
          <p:cNvSpPr>
            <a:spLocks noGrp="1"/>
          </p:cNvSpPr>
          <p:nvPr>
            <p:ph type="pic" idx="2"/>
          </p:nvPr>
        </p:nvSpPr>
        <p:spPr>
          <a:xfrm>
            <a:off x="454700" y="1916866"/>
            <a:ext cx="4799700" cy="2835300"/>
          </a:xfrm>
          <a:prstGeom prst="rect">
            <a:avLst/>
          </a:prstGeom>
          <a:noFill/>
          <a:ln>
            <a:noFill/>
          </a:ln>
        </p:spPr>
      </p:sp>
      <p:sp>
        <p:nvSpPr>
          <p:cNvPr id="225" name="Google Shape;225;p25"/>
          <p:cNvSpPr txBox="1">
            <a:spLocks noGrp="1"/>
          </p:cNvSpPr>
          <p:nvPr>
            <p:ph type="subTitle" idx="3"/>
          </p:nvPr>
        </p:nvSpPr>
        <p:spPr>
          <a:xfrm>
            <a:off x="5615400" y="2401941"/>
            <a:ext cx="2951100" cy="23502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pic>
        <p:nvPicPr>
          <p:cNvPr id="226" name="Google Shape;226;p25"/>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with description - Two graphs ">
  <p:cSld name="BLANK_1">
    <p:spTree>
      <p:nvGrpSpPr>
        <p:cNvPr id="1" name="Shape 227"/>
        <p:cNvGrpSpPr/>
        <p:nvPr/>
      </p:nvGrpSpPr>
      <p:grpSpPr>
        <a:xfrm>
          <a:off x="0" y="0"/>
          <a:ext cx="0" cy="0"/>
          <a:chOff x="0" y="0"/>
          <a:chExt cx="0" cy="0"/>
        </a:xfrm>
      </p:grpSpPr>
      <p:sp>
        <p:nvSpPr>
          <p:cNvPr id="228" name="Google Shape;228;p26"/>
          <p:cNvSpPr/>
          <p:nvPr/>
        </p:nvSpPr>
        <p:spPr>
          <a:xfrm>
            <a:off x="-75" y="0"/>
            <a:ext cx="9144000" cy="1147200"/>
          </a:xfrm>
          <a:prstGeom prst="rect">
            <a:avLst/>
          </a:prstGeom>
          <a:solidFill>
            <a:srgbClr val="92573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229" name="Google Shape;229;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30" name="Google Shape;230;p26"/>
          <p:cNvSpPr txBox="1">
            <a:spLocks noGrp="1"/>
          </p:cNvSpPr>
          <p:nvPr>
            <p:ph type="title"/>
          </p:nvPr>
        </p:nvSpPr>
        <p:spPr>
          <a:xfrm>
            <a:off x="354500" y="337595"/>
            <a:ext cx="6898500" cy="733800"/>
          </a:xfrm>
          <a:prstGeom prst="rect">
            <a:avLst/>
          </a:prstGeom>
        </p:spPr>
        <p:txBody>
          <a:bodyPr spcFirstLastPara="1" wrap="square" lIns="91425" tIns="91425" rIns="91425" bIns="91425" anchor="ctr" anchorCtr="0">
            <a:normAutofit/>
          </a:bodyPr>
          <a:lstStyle>
            <a:lvl1pPr lvl="0" rtl="0">
              <a:spcBef>
                <a:spcPts val="0"/>
              </a:spcBef>
              <a:spcAft>
                <a:spcPts val="0"/>
              </a:spcAft>
              <a:buClr>
                <a:schemeClr val="lt1"/>
              </a:buClr>
              <a:buSzPts val="2600"/>
              <a:buFont typeface="Poppins SemiBold"/>
              <a:buNone/>
              <a:defRPr sz="2600" b="0">
                <a:solidFill>
                  <a:schemeClr val="lt1"/>
                </a:solidFill>
                <a:latin typeface="Poppins SemiBold"/>
                <a:ea typeface="Poppins SemiBold"/>
                <a:cs typeface="Poppins SemiBold"/>
                <a:sym typeface="Poppins SemiBold"/>
              </a:defRPr>
            </a:lvl1pPr>
            <a:lvl2pPr lvl="1"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2pPr>
            <a:lvl3pPr lvl="2"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3pPr>
            <a:lvl4pPr lvl="3"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4pPr>
            <a:lvl5pPr lvl="4"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5pPr>
            <a:lvl6pPr lvl="5"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6pPr>
            <a:lvl7pPr lvl="6"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7pPr>
            <a:lvl8pPr lvl="7"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8pPr>
            <a:lvl9pPr lvl="8" rtl="0">
              <a:spcBef>
                <a:spcPts val="0"/>
              </a:spcBef>
              <a:spcAft>
                <a:spcPts val="0"/>
              </a:spcAft>
              <a:buClr>
                <a:schemeClr val="lt1"/>
              </a:buClr>
              <a:buSzPts val="2600"/>
              <a:buFont typeface="Poppins SemiBold"/>
              <a:buNone/>
              <a:defRPr sz="2600">
                <a:solidFill>
                  <a:schemeClr val="lt1"/>
                </a:solidFill>
                <a:latin typeface="Poppins SemiBold"/>
                <a:ea typeface="Poppins SemiBold"/>
                <a:cs typeface="Poppins SemiBold"/>
                <a:sym typeface="Poppins SemiBold"/>
              </a:defRPr>
            </a:lvl9pPr>
          </a:lstStyle>
          <a:p>
            <a:endParaRPr/>
          </a:p>
        </p:txBody>
      </p:sp>
      <p:sp>
        <p:nvSpPr>
          <p:cNvPr id="231" name="Google Shape;231;p26"/>
          <p:cNvSpPr>
            <a:spLocks noGrp="1"/>
          </p:cNvSpPr>
          <p:nvPr>
            <p:ph type="pic" idx="2"/>
          </p:nvPr>
        </p:nvSpPr>
        <p:spPr>
          <a:xfrm>
            <a:off x="454700" y="2214075"/>
            <a:ext cx="3909600" cy="2242800"/>
          </a:xfrm>
          <a:prstGeom prst="rect">
            <a:avLst/>
          </a:prstGeom>
          <a:noFill/>
          <a:ln>
            <a:noFill/>
          </a:ln>
        </p:spPr>
      </p:sp>
      <p:sp>
        <p:nvSpPr>
          <p:cNvPr id="232" name="Google Shape;232;p26"/>
          <p:cNvSpPr txBox="1">
            <a:spLocks noGrp="1"/>
          </p:cNvSpPr>
          <p:nvPr>
            <p:ph type="subTitle" idx="1"/>
          </p:nvPr>
        </p:nvSpPr>
        <p:spPr>
          <a:xfrm>
            <a:off x="454700" y="1401575"/>
            <a:ext cx="3909600" cy="7338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233" name="Google Shape;233;p26"/>
          <p:cNvSpPr>
            <a:spLocks noGrp="1"/>
          </p:cNvSpPr>
          <p:nvPr>
            <p:ph type="pic" idx="3"/>
          </p:nvPr>
        </p:nvSpPr>
        <p:spPr>
          <a:xfrm>
            <a:off x="4764375" y="2214075"/>
            <a:ext cx="3909600" cy="2242800"/>
          </a:xfrm>
          <a:prstGeom prst="rect">
            <a:avLst/>
          </a:prstGeom>
          <a:noFill/>
          <a:ln>
            <a:noFill/>
          </a:ln>
        </p:spPr>
      </p:sp>
      <p:sp>
        <p:nvSpPr>
          <p:cNvPr id="234" name="Google Shape;234;p26"/>
          <p:cNvSpPr txBox="1">
            <a:spLocks noGrp="1"/>
          </p:cNvSpPr>
          <p:nvPr>
            <p:ph type="subTitle" idx="4"/>
          </p:nvPr>
        </p:nvSpPr>
        <p:spPr>
          <a:xfrm>
            <a:off x="4764375" y="1401575"/>
            <a:ext cx="3909600" cy="7338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pic>
        <p:nvPicPr>
          <p:cNvPr id="235" name="Google Shape;235;p26"/>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Title NEW - Cover 2">
  <p:cSld name="TITLE_2_2_1">
    <p:spTree>
      <p:nvGrpSpPr>
        <p:cNvPr id="1" name="Shape 23"/>
        <p:cNvGrpSpPr/>
        <p:nvPr/>
      </p:nvGrpSpPr>
      <p:grpSpPr>
        <a:xfrm>
          <a:off x="0" y="0"/>
          <a:ext cx="0" cy="0"/>
          <a:chOff x="0" y="0"/>
          <a:chExt cx="0" cy="0"/>
        </a:xfrm>
      </p:grpSpPr>
      <p:sp>
        <p:nvSpPr>
          <p:cNvPr id="24" name="Google Shape;24;p4"/>
          <p:cNvSpPr/>
          <p:nvPr/>
        </p:nvSpPr>
        <p:spPr>
          <a:xfrm>
            <a:off x="-75" y="0"/>
            <a:ext cx="91440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25" name="Google Shape;25;p4"/>
          <p:cNvSpPr/>
          <p:nvPr/>
        </p:nvSpPr>
        <p:spPr>
          <a:xfrm>
            <a:off x="122100" y="122550"/>
            <a:ext cx="8899800" cy="4898400"/>
          </a:xfrm>
          <a:prstGeom prst="rect">
            <a:avLst/>
          </a:prstGeom>
          <a:noFill/>
          <a:ln w="19050" cap="flat" cmpd="sng">
            <a:solidFill>
              <a:srgbClr val="51392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26" name="Google Shape;26;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27" name="Google Shape;27;p4"/>
          <p:cNvSpPr txBox="1">
            <a:spLocks noGrp="1"/>
          </p:cNvSpPr>
          <p:nvPr>
            <p:ph type="subTitle" idx="1"/>
          </p:nvPr>
        </p:nvSpPr>
        <p:spPr>
          <a:xfrm>
            <a:off x="3513325" y="2735751"/>
            <a:ext cx="4940100" cy="792600"/>
          </a:xfrm>
          <a:prstGeom prst="rect">
            <a:avLst/>
          </a:prstGeom>
        </p:spPr>
        <p:txBody>
          <a:bodyPr spcFirstLastPara="1" wrap="square" lIns="91425" tIns="91425" rIns="91425" bIns="91425" anchor="t" anchorCtr="0">
            <a:normAutofit/>
          </a:bodyPr>
          <a:lstStyle>
            <a:lvl1pPr lvl="0" rtl="0">
              <a:lnSpc>
                <a:spcPct val="115000"/>
              </a:lnSpc>
              <a:spcBef>
                <a:spcPts val="0"/>
              </a:spcBef>
              <a:spcAft>
                <a:spcPts val="0"/>
              </a:spcAft>
              <a:buClr>
                <a:schemeClr val="dk1"/>
              </a:buClr>
              <a:buSzPts val="1300"/>
              <a:buFont typeface="Poppins Light"/>
              <a:buNone/>
              <a:defRPr sz="1300">
                <a:solidFill>
                  <a:schemeClr val="dk1"/>
                </a:solidFill>
                <a:latin typeface="Poppins Light"/>
                <a:ea typeface="Poppins Light"/>
                <a:cs typeface="Poppins Light"/>
                <a:sym typeface="Poppins Light"/>
              </a:defRPr>
            </a:lvl1pPr>
            <a:lvl2pPr lvl="1"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2pPr>
            <a:lvl3pPr lvl="2"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3pPr>
            <a:lvl4pPr lvl="3"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4pPr>
            <a:lvl5pPr lvl="4"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5pPr>
            <a:lvl6pPr lvl="5"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6pPr>
            <a:lvl7pPr lvl="6"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7pPr>
            <a:lvl8pPr lvl="7"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8pPr>
            <a:lvl9pPr lvl="8" rtl="0">
              <a:lnSpc>
                <a:spcPct val="115000"/>
              </a:lnSpc>
              <a:spcBef>
                <a:spcPts val="0"/>
              </a:spcBef>
              <a:spcAft>
                <a:spcPts val="0"/>
              </a:spcAft>
              <a:buClr>
                <a:schemeClr val="dk1"/>
              </a:buClr>
              <a:buSzPts val="1700"/>
              <a:buFont typeface="Poppins Light"/>
              <a:buNone/>
              <a:defRPr sz="1700">
                <a:solidFill>
                  <a:schemeClr val="dk1"/>
                </a:solidFill>
                <a:latin typeface="Poppins Light"/>
                <a:ea typeface="Poppins Light"/>
                <a:cs typeface="Poppins Light"/>
                <a:sym typeface="Poppins Light"/>
              </a:defRPr>
            </a:lvl9pPr>
          </a:lstStyle>
          <a:p>
            <a:endParaRPr/>
          </a:p>
        </p:txBody>
      </p:sp>
      <p:sp>
        <p:nvSpPr>
          <p:cNvPr id="28" name="Google Shape;28;p4"/>
          <p:cNvSpPr txBox="1">
            <a:spLocks noGrp="1"/>
          </p:cNvSpPr>
          <p:nvPr>
            <p:ph type="ctrTitle"/>
          </p:nvPr>
        </p:nvSpPr>
        <p:spPr>
          <a:xfrm>
            <a:off x="3502850" y="1709725"/>
            <a:ext cx="4940100" cy="1033500"/>
          </a:xfrm>
          <a:prstGeom prst="rect">
            <a:avLst/>
          </a:prstGeom>
        </p:spPr>
        <p:txBody>
          <a:bodyPr spcFirstLastPara="1" wrap="square" lIns="91425" tIns="91425" rIns="91425" bIns="91425" anchor="b" anchorCtr="0">
            <a:normAutofit/>
          </a:bodyPr>
          <a:lstStyle>
            <a:lvl1pPr lvl="0" rtl="0">
              <a:spcBef>
                <a:spcPts val="0"/>
              </a:spcBef>
              <a:spcAft>
                <a:spcPts val="0"/>
              </a:spcAft>
              <a:buSzPts val="2900"/>
              <a:buFont typeface="Poppins SemiBold"/>
              <a:buNone/>
              <a:defRPr sz="2900" b="0">
                <a:latin typeface="Poppins SemiBold"/>
                <a:ea typeface="Poppins SemiBold"/>
                <a:cs typeface="Poppins SemiBold"/>
                <a:sym typeface="Poppins SemiBold"/>
              </a:defRPr>
            </a:lvl1pPr>
            <a:lvl2pPr lvl="1" algn="ctr" rtl="0">
              <a:spcBef>
                <a:spcPts val="0"/>
              </a:spcBef>
              <a:spcAft>
                <a:spcPts val="0"/>
              </a:spcAft>
              <a:buSzPts val="2900"/>
              <a:buFont typeface="Poppins SemiBold"/>
              <a:buNone/>
              <a:defRPr sz="2900">
                <a:latin typeface="Poppins SemiBold"/>
                <a:ea typeface="Poppins SemiBold"/>
                <a:cs typeface="Poppins SemiBold"/>
                <a:sym typeface="Poppins SemiBold"/>
              </a:defRPr>
            </a:lvl2pPr>
            <a:lvl3pPr lvl="2" algn="ctr" rtl="0">
              <a:spcBef>
                <a:spcPts val="0"/>
              </a:spcBef>
              <a:spcAft>
                <a:spcPts val="0"/>
              </a:spcAft>
              <a:buSzPts val="2900"/>
              <a:buFont typeface="Poppins SemiBold"/>
              <a:buNone/>
              <a:defRPr sz="2900">
                <a:latin typeface="Poppins SemiBold"/>
                <a:ea typeface="Poppins SemiBold"/>
                <a:cs typeface="Poppins SemiBold"/>
                <a:sym typeface="Poppins SemiBold"/>
              </a:defRPr>
            </a:lvl3pPr>
            <a:lvl4pPr lvl="3" algn="ctr" rtl="0">
              <a:spcBef>
                <a:spcPts val="0"/>
              </a:spcBef>
              <a:spcAft>
                <a:spcPts val="0"/>
              </a:spcAft>
              <a:buSzPts val="2900"/>
              <a:buFont typeface="Poppins SemiBold"/>
              <a:buNone/>
              <a:defRPr sz="2900">
                <a:latin typeface="Poppins SemiBold"/>
                <a:ea typeface="Poppins SemiBold"/>
                <a:cs typeface="Poppins SemiBold"/>
                <a:sym typeface="Poppins SemiBold"/>
              </a:defRPr>
            </a:lvl4pPr>
            <a:lvl5pPr lvl="4" algn="ctr" rtl="0">
              <a:spcBef>
                <a:spcPts val="0"/>
              </a:spcBef>
              <a:spcAft>
                <a:spcPts val="0"/>
              </a:spcAft>
              <a:buSzPts val="2900"/>
              <a:buFont typeface="Poppins SemiBold"/>
              <a:buNone/>
              <a:defRPr sz="2900">
                <a:latin typeface="Poppins SemiBold"/>
                <a:ea typeface="Poppins SemiBold"/>
                <a:cs typeface="Poppins SemiBold"/>
                <a:sym typeface="Poppins SemiBold"/>
              </a:defRPr>
            </a:lvl5pPr>
            <a:lvl6pPr lvl="5" algn="ctr" rtl="0">
              <a:spcBef>
                <a:spcPts val="0"/>
              </a:spcBef>
              <a:spcAft>
                <a:spcPts val="0"/>
              </a:spcAft>
              <a:buSzPts val="2900"/>
              <a:buFont typeface="Poppins SemiBold"/>
              <a:buNone/>
              <a:defRPr sz="2900">
                <a:latin typeface="Poppins SemiBold"/>
                <a:ea typeface="Poppins SemiBold"/>
                <a:cs typeface="Poppins SemiBold"/>
                <a:sym typeface="Poppins SemiBold"/>
              </a:defRPr>
            </a:lvl6pPr>
            <a:lvl7pPr lvl="6" algn="ctr" rtl="0">
              <a:spcBef>
                <a:spcPts val="0"/>
              </a:spcBef>
              <a:spcAft>
                <a:spcPts val="0"/>
              </a:spcAft>
              <a:buSzPts val="2900"/>
              <a:buFont typeface="Poppins SemiBold"/>
              <a:buNone/>
              <a:defRPr sz="2900">
                <a:latin typeface="Poppins SemiBold"/>
                <a:ea typeface="Poppins SemiBold"/>
                <a:cs typeface="Poppins SemiBold"/>
                <a:sym typeface="Poppins SemiBold"/>
              </a:defRPr>
            </a:lvl7pPr>
            <a:lvl8pPr lvl="7" algn="ctr" rtl="0">
              <a:spcBef>
                <a:spcPts val="0"/>
              </a:spcBef>
              <a:spcAft>
                <a:spcPts val="0"/>
              </a:spcAft>
              <a:buSzPts val="2900"/>
              <a:buFont typeface="Poppins SemiBold"/>
              <a:buNone/>
              <a:defRPr sz="2900">
                <a:latin typeface="Poppins SemiBold"/>
                <a:ea typeface="Poppins SemiBold"/>
                <a:cs typeface="Poppins SemiBold"/>
                <a:sym typeface="Poppins SemiBold"/>
              </a:defRPr>
            </a:lvl8pPr>
            <a:lvl9pPr lvl="8" algn="ctr" rtl="0">
              <a:spcBef>
                <a:spcPts val="0"/>
              </a:spcBef>
              <a:spcAft>
                <a:spcPts val="0"/>
              </a:spcAft>
              <a:buSzPts val="2900"/>
              <a:buFont typeface="Poppins SemiBold"/>
              <a:buNone/>
              <a:defRPr sz="2900">
                <a:latin typeface="Poppins SemiBold"/>
                <a:ea typeface="Poppins SemiBold"/>
                <a:cs typeface="Poppins SemiBold"/>
                <a:sym typeface="Poppins SemiBold"/>
              </a:defRPr>
            </a:lvl9pPr>
          </a:lstStyle>
          <a:p>
            <a:endParaRPr/>
          </a:p>
        </p:txBody>
      </p:sp>
      <p:sp>
        <p:nvSpPr>
          <p:cNvPr id="29" name="Google Shape;29;p4"/>
          <p:cNvSpPr>
            <a:spLocks noGrp="1"/>
          </p:cNvSpPr>
          <p:nvPr>
            <p:ph type="pic" idx="2"/>
          </p:nvPr>
        </p:nvSpPr>
        <p:spPr>
          <a:xfrm>
            <a:off x="378301" y="385350"/>
            <a:ext cx="2795100" cy="4386900"/>
          </a:xfrm>
          <a:prstGeom prst="rect">
            <a:avLst/>
          </a:prstGeom>
          <a:noFill/>
          <a:ln>
            <a:noFill/>
          </a:ln>
        </p:spPr>
      </p:sp>
      <p:cxnSp>
        <p:nvCxnSpPr>
          <p:cNvPr id="30" name="Google Shape;30;p4"/>
          <p:cNvCxnSpPr/>
          <p:nvPr/>
        </p:nvCxnSpPr>
        <p:spPr>
          <a:xfrm>
            <a:off x="3754050" y="122550"/>
            <a:ext cx="4710000" cy="600"/>
          </a:xfrm>
          <a:prstGeom prst="straightConnector1">
            <a:avLst/>
          </a:prstGeom>
          <a:noFill/>
          <a:ln w="19050" cap="flat" cmpd="sng">
            <a:solidFill>
              <a:srgbClr val="EEB286"/>
            </a:solidFill>
            <a:prstDash val="solid"/>
            <a:round/>
            <a:headEnd type="none" w="med" len="med"/>
            <a:tailEnd type="none" w="med" len="med"/>
          </a:ln>
        </p:spPr>
      </p:cxnSp>
      <p:cxnSp>
        <p:nvCxnSpPr>
          <p:cNvPr id="31" name="Google Shape;31;p4"/>
          <p:cNvCxnSpPr/>
          <p:nvPr/>
        </p:nvCxnSpPr>
        <p:spPr>
          <a:xfrm>
            <a:off x="255475" y="5020950"/>
            <a:ext cx="5324700" cy="0"/>
          </a:xfrm>
          <a:prstGeom prst="straightConnector1">
            <a:avLst/>
          </a:prstGeom>
          <a:noFill/>
          <a:ln w="19050" cap="flat" cmpd="sng">
            <a:solidFill>
              <a:srgbClr val="BE7B49"/>
            </a:solidFill>
            <a:prstDash val="solid"/>
            <a:round/>
            <a:headEnd type="none" w="med" len="med"/>
            <a:tailEnd type="none" w="med" len="med"/>
          </a:ln>
        </p:spPr>
      </p:cxnSp>
      <p:pic>
        <p:nvPicPr>
          <p:cNvPr id="32" name="Google Shape;32;p4"/>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resentation Main Title NEW - Cover 1">
  <p:cSld name="TITLE_2_1">
    <p:spTree>
      <p:nvGrpSpPr>
        <p:cNvPr id="1" name="Shape 33"/>
        <p:cNvGrpSpPr/>
        <p:nvPr/>
      </p:nvGrpSpPr>
      <p:grpSpPr>
        <a:xfrm>
          <a:off x="0" y="0"/>
          <a:ext cx="0" cy="0"/>
          <a:chOff x="0" y="0"/>
          <a:chExt cx="0" cy="0"/>
        </a:xfrm>
      </p:grpSpPr>
      <p:sp>
        <p:nvSpPr>
          <p:cNvPr id="34" name="Google Shape;34;p5"/>
          <p:cNvSpPr>
            <a:spLocks noGrp="1"/>
          </p:cNvSpPr>
          <p:nvPr>
            <p:ph type="pic" idx="2"/>
          </p:nvPr>
        </p:nvSpPr>
        <p:spPr>
          <a:xfrm>
            <a:off x="0" y="0"/>
            <a:ext cx="9144000" cy="5143500"/>
          </a:xfrm>
          <a:prstGeom prst="rect">
            <a:avLst/>
          </a:prstGeom>
          <a:noFill/>
          <a:ln>
            <a:noFill/>
          </a:ln>
        </p:spPr>
      </p:sp>
      <p:sp>
        <p:nvSpPr>
          <p:cNvPr id="35" name="Google Shape;35;p5"/>
          <p:cNvSpPr txBox="1">
            <a:spLocks noGrp="1"/>
          </p:cNvSpPr>
          <p:nvPr>
            <p:ph type="subTitle" idx="1"/>
          </p:nvPr>
        </p:nvSpPr>
        <p:spPr>
          <a:xfrm>
            <a:off x="930650" y="3262024"/>
            <a:ext cx="4940100" cy="7926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Clr>
                <a:schemeClr val="lt1"/>
              </a:buClr>
              <a:buSzPts val="2000"/>
              <a:buFont typeface="Poppins Light"/>
              <a:buNone/>
              <a:defRPr sz="2000">
                <a:solidFill>
                  <a:schemeClr val="lt1"/>
                </a:solidFill>
                <a:latin typeface="Poppins Light"/>
                <a:ea typeface="Poppins Light"/>
                <a:cs typeface="Poppins Light"/>
                <a:sym typeface="Poppins Light"/>
              </a:defRPr>
            </a:lvl1pPr>
            <a:lvl2pPr lvl="1"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2pPr>
            <a:lvl3pPr lvl="2"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3pPr>
            <a:lvl4pPr lvl="3"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4pPr>
            <a:lvl5pPr lvl="4"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5pPr>
            <a:lvl6pPr lvl="5"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6pPr>
            <a:lvl7pPr lvl="6"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7pPr>
            <a:lvl8pPr lvl="7"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8pPr>
            <a:lvl9pPr lvl="8" rtl="0">
              <a:lnSpc>
                <a:spcPct val="100000"/>
              </a:lnSpc>
              <a:spcBef>
                <a:spcPts val="0"/>
              </a:spcBef>
              <a:spcAft>
                <a:spcPts val="0"/>
              </a:spcAft>
              <a:buSzPts val="2400"/>
              <a:buFont typeface="Poppins Light"/>
              <a:buNone/>
              <a:defRPr sz="2400">
                <a:latin typeface="Poppins Light"/>
                <a:ea typeface="Poppins Light"/>
                <a:cs typeface="Poppins Light"/>
                <a:sym typeface="Poppins Light"/>
              </a:defRPr>
            </a:lvl9pPr>
          </a:lstStyle>
          <a:p>
            <a:endParaRPr/>
          </a:p>
        </p:txBody>
      </p:sp>
      <p:sp>
        <p:nvSpPr>
          <p:cNvPr id="36" name="Google Shape;36;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37" name="Google Shape;37;p5"/>
          <p:cNvSpPr txBox="1">
            <a:spLocks noGrp="1"/>
          </p:cNvSpPr>
          <p:nvPr>
            <p:ph type="ctrTitle"/>
          </p:nvPr>
        </p:nvSpPr>
        <p:spPr>
          <a:xfrm>
            <a:off x="920175" y="2090725"/>
            <a:ext cx="5109600" cy="1301400"/>
          </a:xfrm>
          <a:prstGeom prst="rect">
            <a:avLst/>
          </a:prstGeom>
        </p:spPr>
        <p:txBody>
          <a:bodyPr spcFirstLastPara="1" wrap="square" lIns="91425" tIns="91425" rIns="91425" bIns="91425" anchor="b" anchorCtr="0">
            <a:normAutofit/>
          </a:bodyPr>
          <a:lstStyle>
            <a:lvl1pPr lvl="0" rtl="0">
              <a:spcBef>
                <a:spcPts val="0"/>
              </a:spcBef>
              <a:spcAft>
                <a:spcPts val="0"/>
              </a:spcAft>
              <a:buClr>
                <a:schemeClr val="lt1"/>
              </a:buClr>
              <a:buSzPts val="4000"/>
              <a:buNone/>
              <a:defRPr sz="4000">
                <a:solidFill>
                  <a:schemeClr val="lt1"/>
                </a:solidFill>
              </a:defRPr>
            </a:lvl1pPr>
            <a:lvl2pPr lvl="1" algn="ctr" rtl="0">
              <a:spcBef>
                <a:spcPts val="0"/>
              </a:spcBef>
              <a:spcAft>
                <a:spcPts val="0"/>
              </a:spcAft>
              <a:buClr>
                <a:schemeClr val="lt1"/>
              </a:buClr>
              <a:buSzPts val="5200"/>
              <a:buNone/>
              <a:defRPr sz="5200">
                <a:solidFill>
                  <a:schemeClr val="lt1"/>
                </a:solidFill>
              </a:defRPr>
            </a:lvl2pPr>
            <a:lvl3pPr lvl="2" algn="ctr" rtl="0">
              <a:spcBef>
                <a:spcPts val="0"/>
              </a:spcBef>
              <a:spcAft>
                <a:spcPts val="0"/>
              </a:spcAft>
              <a:buClr>
                <a:schemeClr val="lt1"/>
              </a:buClr>
              <a:buSzPts val="5200"/>
              <a:buNone/>
              <a:defRPr sz="5200">
                <a:solidFill>
                  <a:schemeClr val="lt1"/>
                </a:solidFill>
              </a:defRPr>
            </a:lvl3pPr>
            <a:lvl4pPr lvl="3" algn="ctr" rtl="0">
              <a:spcBef>
                <a:spcPts val="0"/>
              </a:spcBef>
              <a:spcAft>
                <a:spcPts val="0"/>
              </a:spcAft>
              <a:buClr>
                <a:schemeClr val="lt1"/>
              </a:buClr>
              <a:buSzPts val="5200"/>
              <a:buNone/>
              <a:defRPr sz="5200">
                <a:solidFill>
                  <a:schemeClr val="lt1"/>
                </a:solidFill>
              </a:defRPr>
            </a:lvl4pPr>
            <a:lvl5pPr lvl="4" algn="ctr" rtl="0">
              <a:spcBef>
                <a:spcPts val="0"/>
              </a:spcBef>
              <a:spcAft>
                <a:spcPts val="0"/>
              </a:spcAft>
              <a:buClr>
                <a:schemeClr val="lt1"/>
              </a:buClr>
              <a:buSzPts val="5200"/>
              <a:buNone/>
              <a:defRPr sz="5200">
                <a:solidFill>
                  <a:schemeClr val="lt1"/>
                </a:solidFill>
              </a:defRPr>
            </a:lvl5pPr>
            <a:lvl6pPr lvl="5" algn="ctr" rtl="0">
              <a:spcBef>
                <a:spcPts val="0"/>
              </a:spcBef>
              <a:spcAft>
                <a:spcPts val="0"/>
              </a:spcAft>
              <a:buClr>
                <a:schemeClr val="lt1"/>
              </a:buClr>
              <a:buSzPts val="5200"/>
              <a:buNone/>
              <a:defRPr sz="5200">
                <a:solidFill>
                  <a:schemeClr val="lt1"/>
                </a:solidFill>
              </a:defRPr>
            </a:lvl6pPr>
            <a:lvl7pPr lvl="6" algn="ctr" rtl="0">
              <a:spcBef>
                <a:spcPts val="0"/>
              </a:spcBef>
              <a:spcAft>
                <a:spcPts val="0"/>
              </a:spcAft>
              <a:buClr>
                <a:schemeClr val="lt1"/>
              </a:buClr>
              <a:buSzPts val="5200"/>
              <a:buNone/>
              <a:defRPr sz="5200">
                <a:solidFill>
                  <a:schemeClr val="lt1"/>
                </a:solidFill>
              </a:defRPr>
            </a:lvl7pPr>
            <a:lvl8pPr lvl="7" algn="ctr" rtl="0">
              <a:spcBef>
                <a:spcPts val="0"/>
              </a:spcBef>
              <a:spcAft>
                <a:spcPts val="0"/>
              </a:spcAft>
              <a:buClr>
                <a:schemeClr val="lt1"/>
              </a:buClr>
              <a:buSzPts val="5200"/>
              <a:buNone/>
              <a:defRPr sz="5200">
                <a:solidFill>
                  <a:schemeClr val="lt1"/>
                </a:solidFill>
              </a:defRPr>
            </a:lvl8pPr>
            <a:lvl9pPr lvl="8" algn="ctr" rtl="0">
              <a:spcBef>
                <a:spcPts val="0"/>
              </a:spcBef>
              <a:spcAft>
                <a:spcPts val="0"/>
              </a:spcAft>
              <a:buClr>
                <a:schemeClr val="lt1"/>
              </a:buClr>
              <a:buSzPts val="5200"/>
              <a:buNone/>
              <a:defRPr sz="520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NEW - Cover 1">
  <p:cSld name="TITLE_2_1_1">
    <p:spTree>
      <p:nvGrpSpPr>
        <p:cNvPr id="1" name="Shape 38"/>
        <p:cNvGrpSpPr/>
        <p:nvPr/>
      </p:nvGrpSpPr>
      <p:grpSpPr>
        <a:xfrm>
          <a:off x="0" y="0"/>
          <a:ext cx="0" cy="0"/>
          <a:chOff x="0" y="0"/>
          <a:chExt cx="0" cy="0"/>
        </a:xfrm>
      </p:grpSpPr>
      <p:sp>
        <p:nvSpPr>
          <p:cNvPr id="39" name="Google Shape;39;p6"/>
          <p:cNvSpPr>
            <a:spLocks noGrp="1"/>
          </p:cNvSpPr>
          <p:nvPr>
            <p:ph type="pic" idx="2"/>
          </p:nvPr>
        </p:nvSpPr>
        <p:spPr>
          <a:xfrm>
            <a:off x="0" y="0"/>
            <a:ext cx="9144000" cy="5143500"/>
          </a:xfrm>
          <a:prstGeom prst="rect">
            <a:avLst/>
          </a:prstGeom>
          <a:noFill/>
          <a:ln>
            <a:noFill/>
          </a:ln>
        </p:spPr>
      </p:sp>
      <p:sp>
        <p:nvSpPr>
          <p:cNvPr id="40" name="Google Shape;40;p6"/>
          <p:cNvSpPr txBox="1">
            <a:spLocks noGrp="1"/>
          </p:cNvSpPr>
          <p:nvPr>
            <p:ph type="subTitle" idx="1"/>
          </p:nvPr>
        </p:nvSpPr>
        <p:spPr>
          <a:xfrm>
            <a:off x="930650" y="3033424"/>
            <a:ext cx="4940100" cy="792600"/>
          </a:xfrm>
          <a:prstGeom prst="rect">
            <a:avLst/>
          </a:prstGeom>
        </p:spPr>
        <p:txBody>
          <a:bodyPr spcFirstLastPara="1" wrap="square" lIns="91425" tIns="91425" rIns="91425" bIns="91425" anchor="t" anchorCtr="0">
            <a:normAutofit/>
          </a:bodyPr>
          <a:lstStyle>
            <a:lvl1pPr lvl="0" rtl="0">
              <a:lnSpc>
                <a:spcPct val="100000"/>
              </a:lnSpc>
              <a:spcBef>
                <a:spcPts val="0"/>
              </a:spcBef>
              <a:spcAft>
                <a:spcPts val="0"/>
              </a:spcAft>
              <a:buClr>
                <a:schemeClr val="lt1"/>
              </a:buClr>
              <a:buSzPts val="1300"/>
              <a:buFont typeface="Poppins Light"/>
              <a:buNone/>
              <a:defRPr sz="1300">
                <a:solidFill>
                  <a:schemeClr val="lt1"/>
                </a:solidFill>
                <a:latin typeface="Poppins Light"/>
                <a:ea typeface="Poppins Light"/>
                <a:cs typeface="Poppins Light"/>
                <a:sym typeface="Poppins Light"/>
              </a:defRPr>
            </a:lvl1pPr>
            <a:lvl2pPr lvl="1"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2pPr>
            <a:lvl3pPr lvl="2"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3pPr>
            <a:lvl4pPr lvl="3"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4pPr>
            <a:lvl5pPr lvl="4"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5pPr>
            <a:lvl6pPr lvl="5"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6pPr>
            <a:lvl7pPr lvl="6"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7pPr>
            <a:lvl8pPr lvl="7"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8pPr>
            <a:lvl9pPr lvl="8" rtl="0">
              <a:lnSpc>
                <a:spcPct val="100000"/>
              </a:lnSpc>
              <a:spcBef>
                <a:spcPts val="0"/>
              </a:spcBef>
              <a:spcAft>
                <a:spcPts val="0"/>
              </a:spcAft>
              <a:buSzPts val="1300"/>
              <a:buFont typeface="Poppins Light"/>
              <a:buNone/>
              <a:defRPr sz="1300">
                <a:latin typeface="Poppins Light"/>
                <a:ea typeface="Poppins Light"/>
                <a:cs typeface="Poppins Light"/>
                <a:sym typeface="Poppins Light"/>
              </a:defRPr>
            </a:lvl9pPr>
          </a:lstStyle>
          <a:p>
            <a:endParaRPr/>
          </a:p>
        </p:txBody>
      </p:sp>
      <p:sp>
        <p:nvSpPr>
          <p:cNvPr id="41" name="Google Shape;41;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42" name="Google Shape;42;p6"/>
          <p:cNvSpPr txBox="1">
            <a:spLocks noGrp="1"/>
          </p:cNvSpPr>
          <p:nvPr>
            <p:ph type="ctrTitle"/>
          </p:nvPr>
        </p:nvSpPr>
        <p:spPr>
          <a:xfrm>
            <a:off x="920175" y="2090725"/>
            <a:ext cx="5109600" cy="1022700"/>
          </a:xfrm>
          <a:prstGeom prst="rect">
            <a:avLst/>
          </a:prstGeom>
        </p:spPr>
        <p:txBody>
          <a:bodyPr spcFirstLastPara="1" wrap="square" lIns="91425" tIns="91425" rIns="91425" bIns="91425" anchor="b" anchorCtr="0">
            <a:normAutofit/>
          </a:bodyPr>
          <a:lstStyle>
            <a:lvl1pPr lvl="0" rtl="0">
              <a:spcBef>
                <a:spcPts val="0"/>
              </a:spcBef>
              <a:spcAft>
                <a:spcPts val="0"/>
              </a:spcAft>
              <a:buClr>
                <a:schemeClr val="lt1"/>
              </a:buClr>
              <a:buSzPts val="2900"/>
              <a:buFont typeface="Poppins SemiBold"/>
              <a:buNone/>
              <a:defRPr sz="2900" b="0">
                <a:solidFill>
                  <a:schemeClr val="lt1"/>
                </a:solidFill>
                <a:latin typeface="Poppins SemiBold"/>
                <a:ea typeface="Poppins SemiBold"/>
                <a:cs typeface="Poppins SemiBold"/>
                <a:sym typeface="Poppins SemiBold"/>
              </a:defRPr>
            </a:lvl1pPr>
            <a:lvl2pPr lvl="1" algn="ctr" rtl="0">
              <a:spcBef>
                <a:spcPts val="0"/>
              </a:spcBef>
              <a:spcAft>
                <a:spcPts val="0"/>
              </a:spcAft>
              <a:buClr>
                <a:schemeClr val="lt1"/>
              </a:buClr>
              <a:buSzPts val="2900"/>
              <a:buNone/>
              <a:defRPr sz="2900">
                <a:solidFill>
                  <a:schemeClr val="lt1"/>
                </a:solidFill>
              </a:defRPr>
            </a:lvl2pPr>
            <a:lvl3pPr lvl="2" algn="ctr" rtl="0">
              <a:spcBef>
                <a:spcPts val="0"/>
              </a:spcBef>
              <a:spcAft>
                <a:spcPts val="0"/>
              </a:spcAft>
              <a:buClr>
                <a:schemeClr val="lt1"/>
              </a:buClr>
              <a:buSzPts val="2900"/>
              <a:buNone/>
              <a:defRPr sz="2900">
                <a:solidFill>
                  <a:schemeClr val="lt1"/>
                </a:solidFill>
              </a:defRPr>
            </a:lvl3pPr>
            <a:lvl4pPr lvl="3" algn="ctr" rtl="0">
              <a:spcBef>
                <a:spcPts val="0"/>
              </a:spcBef>
              <a:spcAft>
                <a:spcPts val="0"/>
              </a:spcAft>
              <a:buClr>
                <a:schemeClr val="lt1"/>
              </a:buClr>
              <a:buSzPts val="2900"/>
              <a:buNone/>
              <a:defRPr sz="2900">
                <a:solidFill>
                  <a:schemeClr val="lt1"/>
                </a:solidFill>
              </a:defRPr>
            </a:lvl4pPr>
            <a:lvl5pPr lvl="4" algn="ctr" rtl="0">
              <a:spcBef>
                <a:spcPts val="0"/>
              </a:spcBef>
              <a:spcAft>
                <a:spcPts val="0"/>
              </a:spcAft>
              <a:buClr>
                <a:schemeClr val="lt1"/>
              </a:buClr>
              <a:buSzPts val="2900"/>
              <a:buNone/>
              <a:defRPr sz="2900">
                <a:solidFill>
                  <a:schemeClr val="lt1"/>
                </a:solidFill>
              </a:defRPr>
            </a:lvl5pPr>
            <a:lvl6pPr lvl="5" algn="ctr" rtl="0">
              <a:spcBef>
                <a:spcPts val="0"/>
              </a:spcBef>
              <a:spcAft>
                <a:spcPts val="0"/>
              </a:spcAft>
              <a:buClr>
                <a:schemeClr val="lt1"/>
              </a:buClr>
              <a:buSzPts val="2900"/>
              <a:buNone/>
              <a:defRPr sz="2900">
                <a:solidFill>
                  <a:schemeClr val="lt1"/>
                </a:solidFill>
              </a:defRPr>
            </a:lvl6pPr>
            <a:lvl7pPr lvl="6" algn="ctr" rtl="0">
              <a:spcBef>
                <a:spcPts val="0"/>
              </a:spcBef>
              <a:spcAft>
                <a:spcPts val="0"/>
              </a:spcAft>
              <a:buClr>
                <a:schemeClr val="lt1"/>
              </a:buClr>
              <a:buSzPts val="2900"/>
              <a:buNone/>
              <a:defRPr sz="2900">
                <a:solidFill>
                  <a:schemeClr val="lt1"/>
                </a:solidFill>
              </a:defRPr>
            </a:lvl7pPr>
            <a:lvl8pPr lvl="7" algn="ctr" rtl="0">
              <a:spcBef>
                <a:spcPts val="0"/>
              </a:spcBef>
              <a:spcAft>
                <a:spcPts val="0"/>
              </a:spcAft>
              <a:buClr>
                <a:schemeClr val="lt1"/>
              </a:buClr>
              <a:buSzPts val="2900"/>
              <a:buNone/>
              <a:defRPr sz="2900">
                <a:solidFill>
                  <a:schemeClr val="lt1"/>
                </a:solidFill>
              </a:defRPr>
            </a:lvl8pPr>
            <a:lvl9pPr lvl="8" algn="ctr" rtl="0">
              <a:spcBef>
                <a:spcPts val="0"/>
              </a:spcBef>
              <a:spcAft>
                <a:spcPts val="0"/>
              </a:spcAft>
              <a:buClr>
                <a:schemeClr val="lt1"/>
              </a:buClr>
              <a:buSzPts val="2900"/>
              <a:buNone/>
              <a:defRPr sz="2900">
                <a:solidFill>
                  <a:schemeClr val="lt1"/>
                </a:solidFill>
              </a:defRPr>
            </a:lvl9pPr>
          </a:lstStyle>
          <a:p>
            <a:endParaRPr/>
          </a:p>
        </p:txBody>
      </p:sp>
      <p:pic>
        <p:nvPicPr>
          <p:cNvPr id="43" name="Google Shape;43;p6"/>
          <p:cNvPicPr preferRelativeResize="0"/>
          <p:nvPr/>
        </p:nvPicPr>
        <p:blipFill>
          <a:blip r:embed="rId2">
            <a:alphaModFix/>
          </a:blip>
          <a:stretch>
            <a:fillRect/>
          </a:stretch>
        </p:blipFill>
        <p:spPr>
          <a:xfrm>
            <a:off x="7561038" y="4516460"/>
            <a:ext cx="1284910" cy="50632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1" type="secHead">
  <p:cSld name="SECTION_HEADER">
    <p:spTree>
      <p:nvGrpSpPr>
        <p:cNvPr id="1" name="Shape 44"/>
        <p:cNvGrpSpPr/>
        <p:nvPr/>
      </p:nvGrpSpPr>
      <p:grpSpPr>
        <a:xfrm>
          <a:off x="0" y="0"/>
          <a:ext cx="0" cy="0"/>
          <a:chOff x="0" y="0"/>
          <a:chExt cx="0" cy="0"/>
        </a:xfrm>
      </p:grpSpPr>
      <p:sp>
        <p:nvSpPr>
          <p:cNvPr id="45" name="Google Shape;45;p7"/>
          <p:cNvSpPr/>
          <p:nvPr/>
        </p:nvSpPr>
        <p:spPr>
          <a:xfrm>
            <a:off x="-75" y="0"/>
            <a:ext cx="9144000" cy="5143500"/>
          </a:xfrm>
          <a:prstGeom prst="rect">
            <a:avLst/>
          </a:prstGeom>
          <a:solidFill>
            <a:srgbClr val="51392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46" name="Google Shape;46;p7"/>
          <p:cNvSpPr/>
          <p:nvPr/>
        </p:nvSpPr>
        <p:spPr>
          <a:xfrm>
            <a:off x="122100" y="122550"/>
            <a:ext cx="8899800" cy="4898400"/>
          </a:xfrm>
          <a:prstGeom prst="rect">
            <a:avLst/>
          </a:prstGeom>
          <a:noFill/>
          <a:ln w="19050" cap="flat" cmpd="sng">
            <a:solidFill>
              <a:srgbClr val="EEB286"/>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47" name="Google Shape;47;p7"/>
          <p:cNvSpPr txBox="1">
            <a:spLocks noGrp="1"/>
          </p:cNvSpPr>
          <p:nvPr>
            <p:ph type="title"/>
          </p:nvPr>
        </p:nvSpPr>
        <p:spPr>
          <a:xfrm>
            <a:off x="1656175" y="2083650"/>
            <a:ext cx="58302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lt1"/>
              </a:buClr>
              <a:buSzPts val="2900"/>
              <a:buFont typeface="Poppins SemiBold"/>
              <a:buNone/>
              <a:defRPr sz="2900" b="0">
                <a:solidFill>
                  <a:schemeClr val="lt1"/>
                </a:solidFill>
                <a:latin typeface="Poppins SemiBold"/>
                <a:ea typeface="Poppins SemiBold"/>
                <a:cs typeface="Poppins SemiBold"/>
                <a:sym typeface="Poppins SemiBold"/>
              </a:defRPr>
            </a:lvl1pPr>
            <a:lvl2pPr lvl="1"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2pPr>
            <a:lvl3pPr lvl="2"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3pPr>
            <a:lvl4pPr lvl="3"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4pPr>
            <a:lvl5pPr lvl="4"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5pPr>
            <a:lvl6pPr lvl="5"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6pPr>
            <a:lvl7pPr lvl="6"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7pPr>
            <a:lvl8pPr lvl="7"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8pPr>
            <a:lvl9pPr lvl="8" algn="ctr">
              <a:spcBef>
                <a:spcPts val="0"/>
              </a:spcBef>
              <a:spcAft>
                <a:spcPts val="0"/>
              </a:spcAft>
              <a:buClr>
                <a:schemeClr val="lt1"/>
              </a:buClr>
              <a:buSzPts val="3100"/>
              <a:buFont typeface="Poppins SemiBold"/>
              <a:buNone/>
              <a:defRPr sz="3100">
                <a:solidFill>
                  <a:schemeClr val="lt1"/>
                </a:solidFill>
                <a:latin typeface="Poppins SemiBold"/>
                <a:ea typeface="Poppins SemiBold"/>
                <a:cs typeface="Poppins SemiBold"/>
                <a:sym typeface="Poppins SemiBold"/>
              </a:defRPr>
            </a:lvl9pPr>
          </a:lstStyle>
          <a:p>
            <a:endParaRPr/>
          </a:p>
        </p:txBody>
      </p:sp>
      <p:sp>
        <p:nvSpPr>
          <p:cNvPr id="48" name="Google Shape;48;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cxnSp>
        <p:nvCxnSpPr>
          <p:cNvPr id="49" name="Google Shape;49;p7"/>
          <p:cNvCxnSpPr/>
          <p:nvPr/>
        </p:nvCxnSpPr>
        <p:spPr>
          <a:xfrm>
            <a:off x="3754050" y="122550"/>
            <a:ext cx="4710000" cy="600"/>
          </a:xfrm>
          <a:prstGeom prst="straightConnector1">
            <a:avLst/>
          </a:prstGeom>
          <a:noFill/>
          <a:ln w="19050" cap="flat" cmpd="sng">
            <a:solidFill>
              <a:srgbClr val="925733"/>
            </a:solidFill>
            <a:prstDash val="solid"/>
            <a:round/>
            <a:headEnd type="none" w="med" len="med"/>
            <a:tailEnd type="none" w="med" len="med"/>
          </a:ln>
        </p:spPr>
      </p:cxnSp>
      <p:cxnSp>
        <p:nvCxnSpPr>
          <p:cNvPr id="50" name="Google Shape;50;p7"/>
          <p:cNvCxnSpPr/>
          <p:nvPr/>
        </p:nvCxnSpPr>
        <p:spPr>
          <a:xfrm>
            <a:off x="255475" y="5020950"/>
            <a:ext cx="5324700" cy="0"/>
          </a:xfrm>
          <a:prstGeom prst="straightConnector1">
            <a:avLst/>
          </a:prstGeom>
          <a:noFill/>
          <a:ln w="19050" cap="flat" cmpd="sng">
            <a:solidFill>
              <a:srgbClr val="F2DBC1"/>
            </a:solidFill>
            <a:prstDash val="solid"/>
            <a:round/>
            <a:headEnd type="none" w="med" len="med"/>
            <a:tailEnd type="none" w="med" len="med"/>
          </a:ln>
        </p:spPr>
      </p:cxnSp>
      <p:pic>
        <p:nvPicPr>
          <p:cNvPr id="51" name="Google Shape;51;p7"/>
          <p:cNvPicPr preferRelativeResize="0"/>
          <p:nvPr/>
        </p:nvPicPr>
        <p:blipFill>
          <a:blip r:embed="rId2">
            <a:alphaModFix/>
          </a:blip>
          <a:stretch>
            <a:fillRect/>
          </a:stretch>
        </p:blipFill>
        <p:spPr>
          <a:xfrm>
            <a:off x="7561038" y="4516460"/>
            <a:ext cx="1284910" cy="506326"/>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header 2">
  <p:cSld name="SECTION_HEADER_2">
    <p:spTree>
      <p:nvGrpSpPr>
        <p:cNvPr id="1" name="Shape 52"/>
        <p:cNvGrpSpPr/>
        <p:nvPr/>
      </p:nvGrpSpPr>
      <p:grpSpPr>
        <a:xfrm>
          <a:off x="0" y="0"/>
          <a:ext cx="0" cy="0"/>
          <a:chOff x="0" y="0"/>
          <a:chExt cx="0" cy="0"/>
        </a:xfrm>
      </p:grpSpPr>
      <p:sp>
        <p:nvSpPr>
          <p:cNvPr id="53" name="Google Shape;53;p8"/>
          <p:cNvSpPr/>
          <p:nvPr/>
        </p:nvSpPr>
        <p:spPr>
          <a:xfrm>
            <a:off x="-75" y="0"/>
            <a:ext cx="91440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54" name="Google Shape;54;p8"/>
          <p:cNvSpPr/>
          <p:nvPr/>
        </p:nvSpPr>
        <p:spPr>
          <a:xfrm>
            <a:off x="122100" y="122550"/>
            <a:ext cx="8899800" cy="4898400"/>
          </a:xfrm>
          <a:prstGeom prst="rect">
            <a:avLst/>
          </a:prstGeom>
          <a:noFill/>
          <a:ln w="19050" cap="flat" cmpd="sng">
            <a:solidFill>
              <a:srgbClr val="51392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55" name="Google Shape;55;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56" name="Google Shape;56;p8"/>
          <p:cNvSpPr txBox="1">
            <a:spLocks noGrp="1"/>
          </p:cNvSpPr>
          <p:nvPr>
            <p:ph type="title"/>
          </p:nvPr>
        </p:nvSpPr>
        <p:spPr>
          <a:xfrm>
            <a:off x="1656175" y="2083650"/>
            <a:ext cx="5830200" cy="841800"/>
          </a:xfrm>
          <a:prstGeom prst="rect">
            <a:avLst/>
          </a:prstGeom>
        </p:spPr>
        <p:txBody>
          <a:bodyPr spcFirstLastPara="1" wrap="square" lIns="91425" tIns="91425" rIns="91425" bIns="91425" anchor="ctr" anchorCtr="0">
            <a:normAutofit/>
          </a:bodyPr>
          <a:lstStyle>
            <a:lvl1pPr lvl="0" algn="ctr" rtl="0">
              <a:spcBef>
                <a:spcPts val="0"/>
              </a:spcBef>
              <a:spcAft>
                <a:spcPts val="0"/>
              </a:spcAft>
              <a:buSzPts val="2900"/>
              <a:buFont typeface="Poppins SemiBold"/>
              <a:buNone/>
              <a:defRPr sz="2900" b="0">
                <a:latin typeface="Poppins SemiBold"/>
                <a:ea typeface="Poppins SemiBold"/>
                <a:cs typeface="Poppins SemiBold"/>
                <a:sym typeface="Poppins SemiBold"/>
              </a:defRPr>
            </a:lvl1pPr>
            <a:lvl2pPr lvl="1" algn="ctr" rtl="0">
              <a:spcBef>
                <a:spcPts val="0"/>
              </a:spcBef>
              <a:spcAft>
                <a:spcPts val="0"/>
              </a:spcAft>
              <a:buSzPts val="2900"/>
              <a:buFont typeface="Poppins SemiBold"/>
              <a:buNone/>
              <a:defRPr sz="2900">
                <a:latin typeface="Poppins SemiBold"/>
                <a:ea typeface="Poppins SemiBold"/>
                <a:cs typeface="Poppins SemiBold"/>
                <a:sym typeface="Poppins SemiBold"/>
              </a:defRPr>
            </a:lvl2pPr>
            <a:lvl3pPr lvl="2" algn="ctr" rtl="0">
              <a:spcBef>
                <a:spcPts val="0"/>
              </a:spcBef>
              <a:spcAft>
                <a:spcPts val="0"/>
              </a:spcAft>
              <a:buSzPts val="2900"/>
              <a:buFont typeface="Poppins SemiBold"/>
              <a:buNone/>
              <a:defRPr sz="2900">
                <a:latin typeface="Poppins SemiBold"/>
                <a:ea typeface="Poppins SemiBold"/>
                <a:cs typeface="Poppins SemiBold"/>
                <a:sym typeface="Poppins SemiBold"/>
              </a:defRPr>
            </a:lvl3pPr>
            <a:lvl4pPr lvl="3" algn="ctr" rtl="0">
              <a:spcBef>
                <a:spcPts val="0"/>
              </a:spcBef>
              <a:spcAft>
                <a:spcPts val="0"/>
              </a:spcAft>
              <a:buSzPts val="2900"/>
              <a:buFont typeface="Poppins SemiBold"/>
              <a:buNone/>
              <a:defRPr sz="2900">
                <a:latin typeface="Poppins SemiBold"/>
                <a:ea typeface="Poppins SemiBold"/>
                <a:cs typeface="Poppins SemiBold"/>
                <a:sym typeface="Poppins SemiBold"/>
              </a:defRPr>
            </a:lvl4pPr>
            <a:lvl5pPr lvl="4" algn="ctr" rtl="0">
              <a:spcBef>
                <a:spcPts val="0"/>
              </a:spcBef>
              <a:spcAft>
                <a:spcPts val="0"/>
              </a:spcAft>
              <a:buSzPts val="2900"/>
              <a:buFont typeface="Poppins SemiBold"/>
              <a:buNone/>
              <a:defRPr sz="2900">
                <a:latin typeface="Poppins SemiBold"/>
                <a:ea typeface="Poppins SemiBold"/>
                <a:cs typeface="Poppins SemiBold"/>
                <a:sym typeface="Poppins SemiBold"/>
              </a:defRPr>
            </a:lvl5pPr>
            <a:lvl6pPr lvl="5" algn="ctr" rtl="0">
              <a:spcBef>
                <a:spcPts val="0"/>
              </a:spcBef>
              <a:spcAft>
                <a:spcPts val="0"/>
              </a:spcAft>
              <a:buSzPts val="2900"/>
              <a:buFont typeface="Poppins SemiBold"/>
              <a:buNone/>
              <a:defRPr sz="2900">
                <a:latin typeface="Poppins SemiBold"/>
                <a:ea typeface="Poppins SemiBold"/>
                <a:cs typeface="Poppins SemiBold"/>
                <a:sym typeface="Poppins SemiBold"/>
              </a:defRPr>
            </a:lvl6pPr>
            <a:lvl7pPr lvl="6" algn="ctr" rtl="0">
              <a:spcBef>
                <a:spcPts val="0"/>
              </a:spcBef>
              <a:spcAft>
                <a:spcPts val="0"/>
              </a:spcAft>
              <a:buSzPts val="2900"/>
              <a:buFont typeface="Poppins SemiBold"/>
              <a:buNone/>
              <a:defRPr sz="2900">
                <a:latin typeface="Poppins SemiBold"/>
                <a:ea typeface="Poppins SemiBold"/>
                <a:cs typeface="Poppins SemiBold"/>
                <a:sym typeface="Poppins SemiBold"/>
              </a:defRPr>
            </a:lvl7pPr>
            <a:lvl8pPr lvl="7" algn="ctr" rtl="0">
              <a:spcBef>
                <a:spcPts val="0"/>
              </a:spcBef>
              <a:spcAft>
                <a:spcPts val="0"/>
              </a:spcAft>
              <a:buSzPts val="2900"/>
              <a:buFont typeface="Poppins SemiBold"/>
              <a:buNone/>
              <a:defRPr sz="2900">
                <a:latin typeface="Poppins SemiBold"/>
                <a:ea typeface="Poppins SemiBold"/>
                <a:cs typeface="Poppins SemiBold"/>
                <a:sym typeface="Poppins SemiBold"/>
              </a:defRPr>
            </a:lvl8pPr>
            <a:lvl9pPr lvl="8" algn="ctr" rtl="0">
              <a:spcBef>
                <a:spcPts val="0"/>
              </a:spcBef>
              <a:spcAft>
                <a:spcPts val="0"/>
              </a:spcAft>
              <a:buSzPts val="2900"/>
              <a:buFont typeface="Poppins SemiBold"/>
              <a:buNone/>
              <a:defRPr sz="2900">
                <a:latin typeface="Poppins SemiBold"/>
                <a:ea typeface="Poppins SemiBold"/>
                <a:cs typeface="Poppins SemiBold"/>
                <a:sym typeface="Poppins SemiBold"/>
              </a:defRPr>
            </a:lvl9pPr>
          </a:lstStyle>
          <a:p>
            <a:endParaRPr/>
          </a:p>
        </p:txBody>
      </p:sp>
      <p:cxnSp>
        <p:nvCxnSpPr>
          <p:cNvPr id="57" name="Google Shape;57;p8"/>
          <p:cNvCxnSpPr/>
          <p:nvPr/>
        </p:nvCxnSpPr>
        <p:spPr>
          <a:xfrm>
            <a:off x="3754050" y="122550"/>
            <a:ext cx="4710000" cy="600"/>
          </a:xfrm>
          <a:prstGeom prst="straightConnector1">
            <a:avLst/>
          </a:prstGeom>
          <a:noFill/>
          <a:ln w="19050" cap="flat" cmpd="sng">
            <a:solidFill>
              <a:srgbClr val="EEB286"/>
            </a:solidFill>
            <a:prstDash val="solid"/>
            <a:round/>
            <a:headEnd type="none" w="med" len="med"/>
            <a:tailEnd type="none" w="med" len="med"/>
          </a:ln>
        </p:spPr>
      </p:cxnSp>
      <p:cxnSp>
        <p:nvCxnSpPr>
          <p:cNvPr id="58" name="Google Shape;58;p8"/>
          <p:cNvCxnSpPr/>
          <p:nvPr/>
        </p:nvCxnSpPr>
        <p:spPr>
          <a:xfrm>
            <a:off x="255475" y="5020950"/>
            <a:ext cx="5324700" cy="0"/>
          </a:xfrm>
          <a:prstGeom prst="straightConnector1">
            <a:avLst/>
          </a:prstGeom>
          <a:noFill/>
          <a:ln w="19050" cap="flat" cmpd="sng">
            <a:solidFill>
              <a:srgbClr val="BE7B49"/>
            </a:solidFill>
            <a:prstDash val="solid"/>
            <a:round/>
            <a:headEnd type="none" w="med" len="med"/>
            <a:tailEnd type="none" w="med" len="med"/>
          </a:ln>
        </p:spPr>
      </p:cxnSp>
      <p:pic>
        <p:nvPicPr>
          <p:cNvPr id="59" name="Google Shape;59;p8"/>
          <p:cNvPicPr preferRelativeResize="0"/>
          <p:nvPr/>
        </p:nvPicPr>
        <p:blipFill>
          <a:blip r:embed="rId2">
            <a:alphaModFix/>
          </a:blip>
          <a:stretch>
            <a:fillRect/>
          </a:stretch>
        </p:blipFill>
        <p:spPr>
          <a:xfrm>
            <a:off x="7560993" y="4515424"/>
            <a:ext cx="1284956" cy="50632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left - Image right">
  <p:cSld name="SECTION_HEADER_1">
    <p:spTree>
      <p:nvGrpSpPr>
        <p:cNvPr id="1" name="Shape 60"/>
        <p:cNvGrpSpPr/>
        <p:nvPr/>
      </p:nvGrpSpPr>
      <p:grpSpPr>
        <a:xfrm>
          <a:off x="0" y="0"/>
          <a:ext cx="0" cy="0"/>
          <a:chOff x="0" y="0"/>
          <a:chExt cx="0" cy="0"/>
        </a:xfrm>
      </p:grpSpPr>
      <p:sp>
        <p:nvSpPr>
          <p:cNvPr id="61" name="Google Shape;61;p9"/>
          <p:cNvSpPr/>
          <p:nvPr/>
        </p:nvSpPr>
        <p:spPr>
          <a:xfrm>
            <a:off x="4498450" y="0"/>
            <a:ext cx="46455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62" name="Google Shape;62;p9"/>
          <p:cNvSpPr txBox="1">
            <a:spLocks noGrp="1"/>
          </p:cNvSpPr>
          <p:nvPr>
            <p:ph type="title"/>
          </p:nvPr>
        </p:nvSpPr>
        <p:spPr>
          <a:xfrm>
            <a:off x="354500" y="477850"/>
            <a:ext cx="3455400" cy="11205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63" name="Google Shape;63;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64" name="Google Shape;64;p9"/>
          <p:cNvSpPr>
            <a:spLocks noGrp="1"/>
          </p:cNvSpPr>
          <p:nvPr>
            <p:ph type="pic" idx="2"/>
          </p:nvPr>
        </p:nvSpPr>
        <p:spPr>
          <a:xfrm>
            <a:off x="4705800" y="175200"/>
            <a:ext cx="4438200" cy="4793100"/>
          </a:xfrm>
          <a:prstGeom prst="rect">
            <a:avLst/>
          </a:prstGeom>
          <a:noFill/>
          <a:ln>
            <a:noFill/>
          </a:ln>
        </p:spPr>
      </p:sp>
      <p:sp>
        <p:nvSpPr>
          <p:cNvPr id="65" name="Google Shape;65;p9"/>
          <p:cNvSpPr txBox="1">
            <a:spLocks noGrp="1"/>
          </p:cNvSpPr>
          <p:nvPr>
            <p:ph type="subTitle" idx="1"/>
          </p:nvPr>
        </p:nvSpPr>
        <p:spPr>
          <a:xfrm>
            <a:off x="354500" y="1598350"/>
            <a:ext cx="3455400" cy="33699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ullet Point Text left - Image right">
  <p:cSld name="SECTION_HEADER_1_1">
    <p:spTree>
      <p:nvGrpSpPr>
        <p:cNvPr id="1" name="Shape 66"/>
        <p:cNvGrpSpPr/>
        <p:nvPr/>
      </p:nvGrpSpPr>
      <p:grpSpPr>
        <a:xfrm>
          <a:off x="0" y="0"/>
          <a:ext cx="0" cy="0"/>
          <a:chOff x="0" y="0"/>
          <a:chExt cx="0" cy="0"/>
        </a:xfrm>
      </p:grpSpPr>
      <p:sp>
        <p:nvSpPr>
          <p:cNvPr id="67" name="Google Shape;67;p10"/>
          <p:cNvSpPr/>
          <p:nvPr/>
        </p:nvSpPr>
        <p:spPr>
          <a:xfrm>
            <a:off x="4498450" y="0"/>
            <a:ext cx="4645500" cy="5143500"/>
          </a:xfrm>
          <a:prstGeom prst="rect">
            <a:avLst/>
          </a:prstGeom>
          <a:solidFill>
            <a:srgbClr val="F2DBC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68" name="Google Shape;68;p10"/>
          <p:cNvSpPr txBox="1">
            <a:spLocks noGrp="1"/>
          </p:cNvSpPr>
          <p:nvPr>
            <p:ph type="title"/>
          </p:nvPr>
        </p:nvSpPr>
        <p:spPr>
          <a:xfrm>
            <a:off x="354500" y="477850"/>
            <a:ext cx="3455400" cy="1120500"/>
          </a:xfrm>
          <a:prstGeom prst="rect">
            <a:avLst/>
          </a:prstGeom>
        </p:spPr>
        <p:txBody>
          <a:bodyPr spcFirstLastPara="1" wrap="square" lIns="91425" tIns="91425" rIns="91425" bIns="91425" anchor="ctr" anchorCtr="0">
            <a:normAutofit/>
          </a:bodyPr>
          <a:lstStyle>
            <a:lvl1pPr lvl="0" rtl="0">
              <a:spcBef>
                <a:spcPts val="0"/>
              </a:spcBef>
              <a:spcAft>
                <a:spcPts val="0"/>
              </a:spcAft>
              <a:buSzPts val="2600"/>
              <a:buFont typeface="Poppins SemiBold"/>
              <a:buNone/>
              <a:defRPr sz="2600" b="0">
                <a:latin typeface="Poppins SemiBold"/>
                <a:ea typeface="Poppins SemiBold"/>
                <a:cs typeface="Poppins SemiBold"/>
                <a:sym typeface="Poppins SemiBold"/>
              </a:defRPr>
            </a:lvl1pPr>
            <a:lvl2pPr lvl="1" rtl="0">
              <a:spcBef>
                <a:spcPts val="0"/>
              </a:spcBef>
              <a:spcAft>
                <a:spcPts val="0"/>
              </a:spcAft>
              <a:buSzPts val="2600"/>
              <a:buFont typeface="Poppins SemiBold"/>
              <a:buNone/>
              <a:defRPr sz="2600">
                <a:latin typeface="Poppins SemiBold"/>
                <a:ea typeface="Poppins SemiBold"/>
                <a:cs typeface="Poppins SemiBold"/>
                <a:sym typeface="Poppins SemiBold"/>
              </a:defRPr>
            </a:lvl2pPr>
            <a:lvl3pPr lvl="2" rtl="0">
              <a:spcBef>
                <a:spcPts val="0"/>
              </a:spcBef>
              <a:spcAft>
                <a:spcPts val="0"/>
              </a:spcAft>
              <a:buSzPts val="2600"/>
              <a:buFont typeface="Poppins SemiBold"/>
              <a:buNone/>
              <a:defRPr sz="2600">
                <a:latin typeface="Poppins SemiBold"/>
                <a:ea typeface="Poppins SemiBold"/>
                <a:cs typeface="Poppins SemiBold"/>
                <a:sym typeface="Poppins SemiBold"/>
              </a:defRPr>
            </a:lvl3pPr>
            <a:lvl4pPr lvl="3" rtl="0">
              <a:spcBef>
                <a:spcPts val="0"/>
              </a:spcBef>
              <a:spcAft>
                <a:spcPts val="0"/>
              </a:spcAft>
              <a:buSzPts val="2600"/>
              <a:buFont typeface="Poppins SemiBold"/>
              <a:buNone/>
              <a:defRPr sz="2600">
                <a:latin typeface="Poppins SemiBold"/>
                <a:ea typeface="Poppins SemiBold"/>
                <a:cs typeface="Poppins SemiBold"/>
                <a:sym typeface="Poppins SemiBold"/>
              </a:defRPr>
            </a:lvl4pPr>
            <a:lvl5pPr lvl="4" rtl="0">
              <a:spcBef>
                <a:spcPts val="0"/>
              </a:spcBef>
              <a:spcAft>
                <a:spcPts val="0"/>
              </a:spcAft>
              <a:buSzPts val="2600"/>
              <a:buFont typeface="Poppins SemiBold"/>
              <a:buNone/>
              <a:defRPr sz="2600">
                <a:latin typeface="Poppins SemiBold"/>
                <a:ea typeface="Poppins SemiBold"/>
                <a:cs typeface="Poppins SemiBold"/>
                <a:sym typeface="Poppins SemiBold"/>
              </a:defRPr>
            </a:lvl5pPr>
            <a:lvl6pPr lvl="5" rtl="0">
              <a:spcBef>
                <a:spcPts val="0"/>
              </a:spcBef>
              <a:spcAft>
                <a:spcPts val="0"/>
              </a:spcAft>
              <a:buSzPts val="2600"/>
              <a:buFont typeface="Poppins SemiBold"/>
              <a:buNone/>
              <a:defRPr sz="2600">
                <a:latin typeface="Poppins SemiBold"/>
                <a:ea typeface="Poppins SemiBold"/>
                <a:cs typeface="Poppins SemiBold"/>
                <a:sym typeface="Poppins SemiBold"/>
              </a:defRPr>
            </a:lvl6pPr>
            <a:lvl7pPr lvl="6" rtl="0">
              <a:spcBef>
                <a:spcPts val="0"/>
              </a:spcBef>
              <a:spcAft>
                <a:spcPts val="0"/>
              </a:spcAft>
              <a:buSzPts val="2600"/>
              <a:buFont typeface="Poppins SemiBold"/>
              <a:buNone/>
              <a:defRPr sz="2600">
                <a:latin typeface="Poppins SemiBold"/>
                <a:ea typeface="Poppins SemiBold"/>
                <a:cs typeface="Poppins SemiBold"/>
                <a:sym typeface="Poppins SemiBold"/>
              </a:defRPr>
            </a:lvl7pPr>
            <a:lvl8pPr lvl="7" rtl="0">
              <a:spcBef>
                <a:spcPts val="0"/>
              </a:spcBef>
              <a:spcAft>
                <a:spcPts val="0"/>
              </a:spcAft>
              <a:buSzPts val="2600"/>
              <a:buFont typeface="Poppins SemiBold"/>
              <a:buNone/>
              <a:defRPr sz="2600">
                <a:latin typeface="Poppins SemiBold"/>
                <a:ea typeface="Poppins SemiBold"/>
                <a:cs typeface="Poppins SemiBold"/>
                <a:sym typeface="Poppins SemiBold"/>
              </a:defRPr>
            </a:lvl8pPr>
            <a:lvl9pPr lvl="8" rtl="0">
              <a:spcBef>
                <a:spcPts val="0"/>
              </a:spcBef>
              <a:spcAft>
                <a:spcPts val="0"/>
              </a:spcAft>
              <a:buSzPts val="2600"/>
              <a:buFont typeface="Poppins SemiBold"/>
              <a:buNone/>
              <a:defRPr sz="2600">
                <a:latin typeface="Poppins SemiBold"/>
                <a:ea typeface="Poppins SemiBold"/>
                <a:cs typeface="Poppins SemiBold"/>
                <a:sym typeface="Poppins SemiBold"/>
              </a:defRPr>
            </a:lvl9pPr>
          </a:lstStyle>
          <a:p>
            <a:endParaRPr/>
          </a:p>
        </p:txBody>
      </p:sp>
      <p:sp>
        <p:nvSpPr>
          <p:cNvPr id="69" name="Google Shape;69;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
        <p:nvSpPr>
          <p:cNvPr id="70" name="Google Shape;70;p10"/>
          <p:cNvSpPr>
            <a:spLocks noGrp="1"/>
          </p:cNvSpPr>
          <p:nvPr>
            <p:ph type="pic" idx="2"/>
          </p:nvPr>
        </p:nvSpPr>
        <p:spPr>
          <a:xfrm>
            <a:off x="4705800" y="175200"/>
            <a:ext cx="4438200" cy="4793100"/>
          </a:xfrm>
          <a:prstGeom prst="rect">
            <a:avLst/>
          </a:prstGeom>
          <a:noFill/>
          <a:ln>
            <a:noFill/>
          </a:ln>
        </p:spPr>
      </p:sp>
      <p:sp>
        <p:nvSpPr>
          <p:cNvPr id="71" name="Google Shape;71;p10"/>
          <p:cNvSpPr txBox="1">
            <a:spLocks noGrp="1"/>
          </p:cNvSpPr>
          <p:nvPr>
            <p:ph type="subTitle" idx="1"/>
          </p:nvPr>
        </p:nvSpPr>
        <p:spPr>
          <a:xfrm>
            <a:off x="354500" y="2593375"/>
            <a:ext cx="3455400" cy="21267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
        <p:nvSpPr>
          <p:cNvPr id="72" name="Google Shape;72;p10"/>
          <p:cNvSpPr txBox="1">
            <a:spLocks noGrp="1"/>
          </p:cNvSpPr>
          <p:nvPr>
            <p:ph type="subTitle" idx="3"/>
          </p:nvPr>
        </p:nvSpPr>
        <p:spPr>
          <a:xfrm>
            <a:off x="354500" y="1598350"/>
            <a:ext cx="3455400" cy="929100"/>
          </a:xfrm>
          <a:prstGeom prst="rect">
            <a:avLst/>
          </a:prstGeom>
        </p:spPr>
        <p:txBody>
          <a:bodyPr spcFirstLastPara="1" wrap="square" lIns="91425" tIns="91425" rIns="91425" bIns="91425" anchor="t" anchorCtr="0">
            <a:normAutofit/>
          </a:bodyPr>
          <a:lstStyle>
            <a:lvl1pPr lvl="0" rtl="0">
              <a:lnSpc>
                <a:spcPct val="150000"/>
              </a:lnSpc>
              <a:spcBef>
                <a:spcPts val="0"/>
              </a:spcBef>
              <a:spcAft>
                <a:spcPts val="0"/>
              </a:spcAft>
              <a:buClr>
                <a:schemeClr val="dk1"/>
              </a:buClr>
              <a:buSzPts val="900"/>
              <a:buFont typeface="Poppins Light"/>
              <a:buNone/>
              <a:defRPr sz="900">
                <a:solidFill>
                  <a:schemeClr val="dk1"/>
                </a:solidFill>
                <a:latin typeface="Poppins Light"/>
                <a:ea typeface="Poppins Light"/>
                <a:cs typeface="Poppins Light"/>
                <a:sym typeface="Poppins Light"/>
              </a:defRPr>
            </a:lvl1pPr>
            <a:lvl2pPr lvl="1"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2pPr>
            <a:lvl3pPr lvl="2"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3pPr>
            <a:lvl4pPr lvl="3"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4pPr>
            <a:lvl5pPr lvl="4"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5pPr>
            <a:lvl6pPr lvl="5"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6pPr>
            <a:lvl7pPr lvl="6"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7pPr>
            <a:lvl8pPr lvl="7"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8pPr>
            <a:lvl9pPr lvl="8" rtl="0">
              <a:lnSpc>
                <a:spcPct val="100000"/>
              </a:lnSpc>
              <a:spcBef>
                <a:spcPts val="0"/>
              </a:spcBef>
              <a:spcAft>
                <a:spcPts val="0"/>
              </a:spcAft>
              <a:buClr>
                <a:schemeClr val="lt1"/>
              </a:buClr>
              <a:buSzPts val="2800"/>
              <a:buFont typeface="Poppins Light"/>
              <a:buNone/>
              <a:defRPr sz="2800">
                <a:solidFill>
                  <a:schemeClr val="lt1"/>
                </a:solidFill>
                <a:latin typeface="Poppins Light"/>
                <a:ea typeface="Poppins Light"/>
                <a:cs typeface="Poppins Light"/>
                <a:sym typeface="Poppins Light"/>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Font typeface="Poppins"/>
              <a:buNone/>
              <a:defRPr sz="2800" b="1">
                <a:solidFill>
                  <a:schemeClr val="dk1"/>
                </a:solidFill>
                <a:latin typeface="Poppins"/>
                <a:ea typeface="Poppins"/>
                <a:cs typeface="Poppins"/>
                <a:sym typeface="Poppins"/>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rtl="0">
              <a:lnSpc>
                <a:spcPct val="115000"/>
              </a:lnSpc>
              <a:spcBef>
                <a:spcPts val="0"/>
              </a:spcBef>
              <a:spcAft>
                <a:spcPts val="0"/>
              </a:spcAft>
              <a:buClr>
                <a:schemeClr val="dk2"/>
              </a:buClr>
              <a:buSzPts val="1800"/>
              <a:buFont typeface="Poppins"/>
              <a:buChar char="●"/>
              <a:defRPr sz="1800">
                <a:solidFill>
                  <a:schemeClr val="dk2"/>
                </a:solidFill>
                <a:latin typeface="Poppins"/>
                <a:ea typeface="Poppins"/>
                <a:cs typeface="Poppins"/>
                <a:sym typeface="Poppins"/>
              </a:defRPr>
            </a:lvl1pPr>
            <a:lvl2pPr marL="914400" lvl="1"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2pPr>
            <a:lvl3pPr marL="1371600" lvl="2"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3pPr>
            <a:lvl4pPr marL="1828800" lvl="3"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4pPr>
            <a:lvl5pPr marL="2286000" lvl="4"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5pPr>
            <a:lvl6pPr marL="2743200" lvl="5"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6pPr>
            <a:lvl7pPr marL="3200400" lvl="6"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7pPr>
            <a:lvl8pPr marL="3657600" lvl="7"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8pPr>
            <a:lvl9pPr marL="4114800" lvl="8" indent="-317500" rtl="0">
              <a:lnSpc>
                <a:spcPct val="115000"/>
              </a:lnSpc>
              <a:spcBef>
                <a:spcPts val="0"/>
              </a:spcBef>
              <a:spcAft>
                <a:spcPts val="0"/>
              </a:spcAft>
              <a:buClr>
                <a:schemeClr val="dk2"/>
              </a:buClr>
              <a:buSzPts val="1400"/>
              <a:buFont typeface="Poppins"/>
              <a:buChar char="■"/>
              <a:defRPr>
                <a:solidFill>
                  <a:schemeClr val="dk2"/>
                </a:solidFill>
                <a:latin typeface="Poppins"/>
                <a:ea typeface="Poppins"/>
                <a:cs typeface="Poppins"/>
                <a:sym typeface="Poppins"/>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22.jpg"/><Relationship Id="rId5" Type="http://schemas.openxmlformats.org/officeDocument/2006/relationships/image" Target="../media/image6.jpg"/><Relationship Id="rId4" Type="http://schemas.openxmlformats.org/officeDocument/2006/relationships/image" Target="../media/image21.jpg"/></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image" Target="../media/image25.jpg"/><Relationship Id="rId4" Type="http://schemas.openxmlformats.org/officeDocument/2006/relationships/image" Target="../media/image24.jpg"/></Relationships>
</file>

<file path=ppt/slides/_rels/slide1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0.xml"/><Relationship Id="rId1" Type="http://schemas.openxmlformats.org/officeDocument/2006/relationships/slideLayout" Target="../slideLayouts/slideLayout21.xml"/><Relationship Id="rId5" Type="http://schemas.openxmlformats.org/officeDocument/2006/relationships/image" Target="../media/image2.png"/><Relationship Id="rId4" Type="http://schemas.openxmlformats.org/officeDocument/2006/relationships/image" Target="../media/image28.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0.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27"/>
          <p:cNvSpPr txBox="1">
            <a:spLocks noGrp="1"/>
          </p:cNvSpPr>
          <p:nvPr>
            <p:ph type="ctrTitle"/>
          </p:nvPr>
        </p:nvSpPr>
        <p:spPr>
          <a:xfrm>
            <a:off x="3203624" y="2785400"/>
            <a:ext cx="3454800" cy="4311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a:t>The presentation will start soon #skincareforall</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pic>
        <p:nvPicPr>
          <p:cNvPr id="344" name="Google Shape;344;p40"/>
          <p:cNvPicPr preferRelativeResize="0">
            <a:picLocks noGrp="1"/>
          </p:cNvPicPr>
          <p:nvPr>
            <p:ph type="pic" idx="2"/>
          </p:nvPr>
        </p:nvPicPr>
        <p:blipFill rotWithShape="1">
          <a:blip r:embed="rId3">
            <a:alphaModFix/>
          </a:blip>
          <a:srcRect l="11010" r="11010"/>
          <a:stretch/>
        </p:blipFill>
        <p:spPr>
          <a:xfrm>
            <a:off x="4715421" y="2706877"/>
            <a:ext cx="4438200" cy="2139899"/>
          </a:xfrm>
          <a:prstGeom prst="rect">
            <a:avLst/>
          </a:prstGeom>
        </p:spPr>
      </p:pic>
      <p:sp>
        <p:nvSpPr>
          <p:cNvPr id="345" name="Google Shape;345;p40"/>
          <p:cNvSpPr txBox="1">
            <a:spLocks noGrp="1"/>
          </p:cNvSpPr>
          <p:nvPr>
            <p:ph type="subTitle" idx="1"/>
          </p:nvPr>
        </p:nvSpPr>
        <p:spPr>
          <a:xfrm>
            <a:off x="354500" y="992079"/>
            <a:ext cx="3446717" cy="1439184"/>
          </a:xfrm>
          <a:prstGeom prst="rect">
            <a:avLst/>
          </a:prstGeom>
        </p:spPr>
        <p:txBody>
          <a:bodyPr spcFirstLastPara="1" wrap="square" lIns="91425" tIns="91425" rIns="91425" bIns="91425" anchor="t" anchorCtr="0">
            <a:normAutofit fontScale="92500" lnSpcReduction="10000"/>
          </a:bodyPr>
          <a:lstStyle/>
          <a:p>
            <a:pPr marL="171450" indent="-171450">
              <a:buFont typeface="Arial"/>
              <a:buChar char="•"/>
            </a:pPr>
            <a:r>
              <a:rPr lang="en" b="1" dirty="0"/>
              <a:t>Raise Awareness</a:t>
            </a:r>
            <a:r>
              <a:rPr lang="en" dirty="0"/>
              <a:t>: inspire action in various ways either in person or on social media</a:t>
            </a:r>
            <a:endParaRPr lang="en-US"/>
          </a:p>
          <a:p>
            <a:pPr marL="171450" indent="-171450">
              <a:buFont typeface="Arial"/>
              <a:buChar char="•"/>
            </a:pPr>
            <a:r>
              <a:rPr lang="en" b="1" dirty="0"/>
              <a:t>Provide Care</a:t>
            </a:r>
            <a:r>
              <a:rPr lang="en" dirty="0"/>
              <a:t>: make a difference for underserved patients through outreach clinics, patient trainings or free consultations</a:t>
            </a:r>
          </a:p>
          <a:p>
            <a:pPr marL="171450" indent="-171450">
              <a:buFont typeface="Arial"/>
              <a:buChar char="•"/>
            </a:pPr>
            <a:r>
              <a:rPr lang="en" b="1" dirty="0"/>
              <a:t>Educate:</a:t>
            </a:r>
            <a:r>
              <a:rPr lang="en" dirty="0"/>
              <a:t> </a:t>
            </a:r>
            <a:r>
              <a:rPr lang="en" err="1"/>
              <a:t>organise</a:t>
            </a:r>
            <a:r>
              <a:rPr lang="en" dirty="0"/>
              <a:t> impactful educational events like conference, webinars, podcasts or workshops</a:t>
            </a:r>
          </a:p>
        </p:txBody>
      </p:sp>
      <p:sp>
        <p:nvSpPr>
          <p:cNvPr id="346" name="Google Shape;346;p40"/>
          <p:cNvSpPr txBox="1">
            <a:spLocks noGrp="1"/>
          </p:cNvSpPr>
          <p:nvPr>
            <p:ph type="title"/>
          </p:nvPr>
        </p:nvSpPr>
        <p:spPr>
          <a:xfrm>
            <a:off x="354500" y="306208"/>
            <a:ext cx="3455400" cy="686400"/>
          </a:xfrm>
          <a:prstGeom prst="rect">
            <a:avLst/>
          </a:prstGeom>
        </p:spPr>
        <p:txBody>
          <a:bodyPr spcFirstLastPara="1" wrap="square" lIns="91425" tIns="91425" rIns="91425" bIns="91425" anchor="ctr" anchorCtr="0">
            <a:normAutofit/>
          </a:bodyPr>
          <a:lstStyle/>
          <a:p>
            <a:r>
              <a:rPr lang="en" dirty="0"/>
              <a:t>Ways to Participate</a:t>
            </a:r>
            <a:endParaRPr lang="en-US" dirty="0"/>
          </a:p>
        </p:txBody>
      </p:sp>
      <p:pic>
        <p:nvPicPr>
          <p:cNvPr id="347" name="Google Shape;347;p40"/>
          <p:cNvPicPr preferRelativeResize="0">
            <a:picLocks noGrp="1"/>
          </p:cNvPicPr>
          <p:nvPr>
            <p:ph type="pic" idx="3"/>
          </p:nvPr>
        </p:nvPicPr>
        <p:blipFill rotWithShape="1">
          <a:blip r:embed="rId4">
            <a:alphaModFix/>
          </a:blip>
          <a:srcRect t="17811" b="17817"/>
          <a:stretch/>
        </p:blipFill>
        <p:spPr>
          <a:xfrm>
            <a:off x="4715421" y="346998"/>
            <a:ext cx="4438200" cy="2139899"/>
          </a:xfrm>
          <a:prstGeom prst="rect">
            <a:avLst/>
          </a:prstGeom>
        </p:spPr>
      </p:pic>
      <p:sp>
        <p:nvSpPr>
          <p:cNvPr id="348" name="Google Shape;348;p40"/>
          <p:cNvSpPr txBox="1">
            <a:spLocks noGrp="1"/>
          </p:cNvSpPr>
          <p:nvPr>
            <p:ph type="title" idx="4"/>
          </p:nvPr>
        </p:nvSpPr>
        <p:spPr>
          <a:xfrm>
            <a:off x="354500" y="2706892"/>
            <a:ext cx="3455400" cy="686400"/>
          </a:xfrm>
          <a:prstGeom prst="rect">
            <a:avLst/>
          </a:prstGeom>
        </p:spPr>
        <p:txBody>
          <a:bodyPr spcFirstLastPara="1" wrap="square" lIns="91425" tIns="91425" rIns="91425" bIns="91425" anchor="ctr" anchorCtr="0">
            <a:normAutofit/>
          </a:bodyPr>
          <a:lstStyle/>
          <a:p>
            <a:r>
              <a:rPr lang="en" dirty="0"/>
              <a:t>Join us online</a:t>
            </a:r>
            <a:endParaRPr lang="en-US" dirty="0"/>
          </a:p>
        </p:txBody>
      </p:sp>
      <p:sp>
        <p:nvSpPr>
          <p:cNvPr id="349" name="Google Shape;349;p40"/>
          <p:cNvSpPr txBox="1">
            <a:spLocks noGrp="1"/>
          </p:cNvSpPr>
          <p:nvPr>
            <p:ph type="subTitle" idx="5"/>
          </p:nvPr>
        </p:nvSpPr>
        <p:spPr>
          <a:xfrm>
            <a:off x="354500" y="3384350"/>
            <a:ext cx="3413100" cy="1279500"/>
          </a:xfrm>
          <a:prstGeom prst="rect">
            <a:avLst/>
          </a:prstGeom>
          <a:noFill/>
          <a:ln>
            <a:noFill/>
          </a:ln>
        </p:spPr>
        <p:txBody>
          <a:bodyPr spcFirstLastPara="1" wrap="square" lIns="91425" tIns="91425" rIns="91425" bIns="91425" anchor="t" anchorCtr="0">
            <a:normAutofit/>
          </a:bodyPr>
          <a:lstStyle/>
          <a:p>
            <a:pPr marL="0" indent="0">
              <a:lnSpc>
                <a:spcPct val="140000"/>
              </a:lnSpc>
            </a:pPr>
            <a:r>
              <a:rPr lang="en" sz="800" dirty="0"/>
              <a:t>Join the conversation on social media using the hashtags #SkinHealthforAll and #WorldSkinHealthDay. </a:t>
            </a:r>
          </a:p>
          <a:p>
            <a:pPr marL="0" indent="0">
              <a:lnSpc>
                <a:spcPct val="140000"/>
              </a:lnSpc>
            </a:pPr>
            <a:endParaRPr lang="en" sz="800" dirty="0"/>
          </a:p>
          <a:p>
            <a:pPr marL="0" indent="0">
              <a:lnSpc>
                <a:spcPct val="140000"/>
              </a:lnSpc>
            </a:pPr>
            <a:r>
              <a:rPr lang="en" sz="800" dirty="0"/>
              <a:t>Download the toolkit with social media images, quizzes and skin health facts for you to share.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31"/>
          <p:cNvSpPr txBox="1">
            <a:spLocks noGrp="1"/>
          </p:cNvSpPr>
          <p:nvPr>
            <p:ph type="title"/>
          </p:nvPr>
        </p:nvSpPr>
        <p:spPr>
          <a:xfrm>
            <a:off x="1955533" y="1076721"/>
            <a:ext cx="2392129" cy="841800"/>
          </a:xfrm>
          <a:prstGeom prst="rect">
            <a:avLst/>
          </a:prstGeom>
        </p:spPr>
        <p:txBody>
          <a:bodyPr spcFirstLastPara="1" wrap="square" lIns="91425" tIns="91425" rIns="91425" bIns="91425" anchor="ctr" anchorCtr="0">
            <a:normAutofit fontScale="90000"/>
          </a:bodyPr>
          <a:lstStyle/>
          <a:p>
            <a:r>
              <a:rPr lang="en" dirty="0"/>
              <a:t>Download the toolkit</a:t>
            </a:r>
            <a:endParaRPr lang="en-US" dirty="0"/>
          </a:p>
        </p:txBody>
      </p:sp>
      <p:sp>
        <p:nvSpPr>
          <p:cNvPr id="3" name="Google Shape;270;p31">
            <a:extLst>
              <a:ext uri="{FF2B5EF4-FFF2-40B4-BE49-F238E27FC236}">
                <a16:creationId xmlns:a16="http://schemas.microsoft.com/office/drawing/2014/main" id="{66B83357-26DF-A91B-3A5F-877FED4324B4}"/>
              </a:ext>
            </a:extLst>
          </p:cNvPr>
          <p:cNvSpPr txBox="1">
            <a:spLocks/>
          </p:cNvSpPr>
          <p:nvPr/>
        </p:nvSpPr>
        <p:spPr>
          <a:xfrm>
            <a:off x="4793075" y="1074907"/>
            <a:ext cx="2392129" cy="841800"/>
          </a:xfrm>
          <a:prstGeom prst="rect">
            <a:avLst/>
          </a:prstGeom>
          <a:noFill/>
          <a:ln>
            <a:noFill/>
          </a:ln>
        </p:spPr>
        <p:txBody>
          <a:bodyPr spcFirstLastPara="1" wrap="square" lIns="91425" tIns="91425" rIns="91425" bIns="91425" anchor="ctr" anchorCtr="0">
            <a:normAutofit fontScale="90000" lnSpcReduction="2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2900"/>
              <a:buFont typeface="Poppins SemiBold"/>
              <a:buNone/>
              <a:defRPr sz="2900" b="0" i="0" u="none" strike="noStrike" cap="none">
                <a:solidFill>
                  <a:schemeClr val="lt1"/>
                </a:solidFill>
                <a:latin typeface="Poppins SemiBold"/>
                <a:ea typeface="Poppins SemiBold"/>
                <a:cs typeface="Poppins SemiBold"/>
                <a:sym typeface="Poppins SemiBold"/>
              </a:defRPr>
            </a:lvl1pPr>
            <a:lvl2pPr marR="0" lvl="1"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2pPr>
            <a:lvl3pPr marR="0" lvl="2"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3pPr>
            <a:lvl4pPr marR="0" lvl="3"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4pPr>
            <a:lvl5pPr marR="0" lvl="4"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5pPr>
            <a:lvl6pPr marR="0" lvl="5"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6pPr>
            <a:lvl7pPr marR="0" lvl="6"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7pPr>
            <a:lvl8pPr marR="0" lvl="7"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8pPr>
            <a:lvl9pPr marR="0" lvl="8" algn="ctr" rtl="0">
              <a:lnSpc>
                <a:spcPct val="100000"/>
              </a:lnSpc>
              <a:spcBef>
                <a:spcPts val="0"/>
              </a:spcBef>
              <a:spcAft>
                <a:spcPts val="0"/>
              </a:spcAft>
              <a:buClr>
                <a:schemeClr val="lt1"/>
              </a:buClr>
              <a:buSzPts val="3100"/>
              <a:buFont typeface="Poppins SemiBold"/>
              <a:buNone/>
              <a:defRPr sz="3100" b="0" i="0" u="none" strike="noStrike" cap="none">
                <a:solidFill>
                  <a:schemeClr val="lt1"/>
                </a:solidFill>
                <a:latin typeface="Poppins SemiBold"/>
                <a:ea typeface="Poppins SemiBold"/>
                <a:cs typeface="Poppins SemiBold"/>
                <a:sym typeface="Poppins SemiBold"/>
              </a:defRPr>
            </a:lvl9pPr>
          </a:lstStyle>
          <a:p>
            <a:r>
              <a:rPr lang="en" dirty="0"/>
              <a:t>Follow us on </a:t>
            </a:r>
            <a:r>
              <a:rPr lang="en"/>
              <a:t>Social Media</a:t>
            </a:r>
            <a:endParaRPr lang="en-US"/>
          </a:p>
        </p:txBody>
      </p:sp>
      <p:pic>
        <p:nvPicPr>
          <p:cNvPr id="4" name="Picture 3" descr="A qr code with a circle of people in it&#10;&#10;Description automatically generated">
            <a:extLst>
              <a:ext uri="{FF2B5EF4-FFF2-40B4-BE49-F238E27FC236}">
                <a16:creationId xmlns:a16="http://schemas.microsoft.com/office/drawing/2014/main" id="{BA13AB0D-6884-1EBB-EE0A-12F003E4A219}"/>
              </a:ext>
            </a:extLst>
          </p:cNvPr>
          <p:cNvPicPr>
            <a:picLocks noChangeAspect="1"/>
          </p:cNvPicPr>
          <p:nvPr/>
        </p:nvPicPr>
        <p:blipFill>
          <a:blip r:embed="rId3"/>
          <a:stretch>
            <a:fillRect/>
          </a:stretch>
        </p:blipFill>
        <p:spPr>
          <a:xfrm>
            <a:off x="2285092" y="2212521"/>
            <a:ext cx="1734458" cy="1734458"/>
          </a:xfrm>
          <a:prstGeom prst="rect">
            <a:avLst/>
          </a:prstGeom>
          <a:ln>
            <a:noFill/>
          </a:ln>
          <a:effectLst>
            <a:outerShdw blurRad="292100" dist="139700" dir="2700000" algn="tl" rotWithShape="0">
              <a:srgbClr val="333333">
                <a:alpha val="65000"/>
              </a:srgbClr>
            </a:outerShdw>
          </a:effectLst>
        </p:spPr>
      </p:pic>
      <p:pic>
        <p:nvPicPr>
          <p:cNvPr id="5" name="Picture 4" descr="A qr code with a circle of people around it&#10;&#10;Description automatically generated">
            <a:extLst>
              <a:ext uri="{FF2B5EF4-FFF2-40B4-BE49-F238E27FC236}">
                <a16:creationId xmlns:a16="http://schemas.microsoft.com/office/drawing/2014/main" id="{59515533-0F8A-4530-0808-3CBF94BD888A}"/>
              </a:ext>
            </a:extLst>
          </p:cNvPr>
          <p:cNvPicPr>
            <a:picLocks noChangeAspect="1"/>
          </p:cNvPicPr>
          <p:nvPr/>
        </p:nvPicPr>
        <p:blipFill>
          <a:blip r:embed="rId4"/>
          <a:stretch>
            <a:fillRect/>
          </a:stretch>
        </p:blipFill>
        <p:spPr>
          <a:xfrm>
            <a:off x="5124450" y="2212521"/>
            <a:ext cx="1734458" cy="173445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pic>
        <p:nvPicPr>
          <p:cNvPr id="14" name="Picture Placeholder 13" descr="A close up of a person&amp;#39;s shoulder&#10;&#10;Description automatically generated">
            <a:extLst>
              <a:ext uri="{FF2B5EF4-FFF2-40B4-BE49-F238E27FC236}">
                <a16:creationId xmlns:a16="http://schemas.microsoft.com/office/drawing/2014/main" id="{A4CFC9FA-DB85-4DE8-2D4E-B7FA5C090F60}"/>
              </a:ext>
            </a:extLst>
          </p:cNvPr>
          <p:cNvPicPr>
            <a:picLocks noGrp="1" noChangeAspect="1"/>
          </p:cNvPicPr>
          <p:nvPr>
            <p:ph type="pic" idx="3"/>
          </p:nvPr>
        </p:nvPicPr>
        <p:blipFill>
          <a:blip r:embed="rId3"/>
          <a:srcRect l="159" r="159"/>
          <a:stretch/>
        </p:blipFill>
        <p:spPr>
          <a:xfrm>
            <a:off x="1875" y="646"/>
            <a:ext cx="9143813" cy="5145657"/>
          </a:xfr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pic>
        <p:nvPicPr>
          <p:cNvPr id="14" name="Picture Placeholder 13" descr="A close up of a person&amp;#39;s shoulder&#10;&#10;Description automatically generated">
            <a:extLst>
              <a:ext uri="{FF2B5EF4-FFF2-40B4-BE49-F238E27FC236}">
                <a16:creationId xmlns:a16="http://schemas.microsoft.com/office/drawing/2014/main" id="{A4CFC9FA-DB85-4DE8-2D4E-B7FA5C090F60}"/>
              </a:ext>
            </a:extLst>
          </p:cNvPr>
          <p:cNvPicPr>
            <a:picLocks noGrp="1" noChangeAspect="1"/>
          </p:cNvPicPr>
          <p:nvPr>
            <p:ph type="pic" idx="3"/>
          </p:nvPr>
        </p:nvPicPr>
        <p:blipFill>
          <a:blip r:embed="rId3"/>
          <a:srcRect l="941" r="941"/>
          <a:stretch/>
        </p:blipFill>
        <p:spPr>
          <a:xfrm>
            <a:off x="1875" y="646"/>
            <a:ext cx="9143813" cy="5145657"/>
          </a:xfrm>
        </p:spPr>
      </p:pic>
    </p:spTree>
    <p:extLst>
      <p:ext uri="{BB962C8B-B14F-4D97-AF65-F5344CB8AC3E}">
        <p14:creationId xmlns:p14="http://schemas.microsoft.com/office/powerpoint/2010/main" val="12793112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41"/>
          <p:cNvSpPr txBox="1">
            <a:spLocks noGrp="1"/>
          </p:cNvSpPr>
          <p:nvPr>
            <p:ph type="subTitle" idx="1"/>
          </p:nvPr>
        </p:nvSpPr>
        <p:spPr>
          <a:xfrm>
            <a:off x="354500" y="1959575"/>
            <a:ext cx="8358600" cy="2537400"/>
          </a:xfrm>
          <a:prstGeom prst="rect">
            <a:avLst/>
          </a:prstGeom>
        </p:spPr>
        <p:txBody>
          <a:bodyPr spcFirstLastPara="1" wrap="square" lIns="91425" tIns="91425" rIns="91425" bIns="91425" anchor="t" anchorCtr="0">
            <a:normAutofit/>
          </a:bodyPr>
          <a:lstStyle/>
          <a:p>
            <a:pPr marL="0" indent="0">
              <a:buSzPts val="1100"/>
            </a:pPr>
            <a:r>
              <a:rPr lang="en" dirty="0"/>
              <a:t>You can use the following slides to add your own information if you so wish.</a:t>
            </a:r>
            <a:endParaRPr lang="en-US" dirty="0"/>
          </a:p>
          <a:p>
            <a:pPr marL="0" indent="0">
              <a:buSzPts val="1100"/>
            </a:pPr>
            <a:endParaRPr lang="en" dirty="0"/>
          </a:p>
          <a:p>
            <a:pPr marL="0" indent="0">
              <a:buSzPts val="1100"/>
            </a:pPr>
            <a:r>
              <a:rPr lang="en" dirty="0"/>
              <a:t>Lorem ipsum dolor sit </a:t>
            </a:r>
            <a:r>
              <a:rPr lang="en" dirty="0" err="1"/>
              <a:t>amet</a:t>
            </a:r>
            <a:r>
              <a:rPr lang="en" dirty="0"/>
              <a:t>, </a:t>
            </a:r>
            <a:r>
              <a:rPr lang="en" dirty="0" err="1"/>
              <a:t>consectetur</a:t>
            </a:r>
            <a:r>
              <a:rPr lang="en" dirty="0"/>
              <a:t> </a:t>
            </a:r>
            <a:r>
              <a:rPr lang="en" dirty="0" err="1"/>
              <a:t>adipiscing</a:t>
            </a:r>
            <a:r>
              <a:rPr lang="en" dirty="0"/>
              <a:t> </a:t>
            </a:r>
            <a:r>
              <a:rPr lang="en" dirty="0" err="1"/>
              <a:t>elit</a:t>
            </a:r>
            <a:r>
              <a:rPr lang="en" dirty="0"/>
              <a:t>. Vestibulum tempus </a:t>
            </a:r>
            <a:r>
              <a:rPr lang="en" dirty="0" err="1"/>
              <a:t>vehicula</a:t>
            </a:r>
            <a:r>
              <a:rPr lang="en" dirty="0"/>
              <a:t> </a:t>
            </a:r>
            <a:r>
              <a:rPr lang="en" dirty="0" err="1"/>
              <a:t>purus</a:t>
            </a:r>
            <a:r>
              <a:rPr lang="en" dirty="0"/>
              <a:t>, </a:t>
            </a:r>
            <a:r>
              <a:rPr lang="en" dirty="0" err="1"/>
              <a:t>mattis</a:t>
            </a:r>
            <a:r>
              <a:rPr lang="en" dirty="0"/>
              <a:t> </a:t>
            </a:r>
            <a:r>
              <a:rPr lang="en" dirty="0" err="1"/>
              <a:t>varius</a:t>
            </a:r>
            <a:r>
              <a:rPr lang="en" dirty="0"/>
              <a:t> ipsum gravida </a:t>
            </a:r>
            <a:r>
              <a:rPr lang="en" dirty="0" err="1"/>
              <a:t>quis</a:t>
            </a:r>
            <a:r>
              <a:rPr lang="en" dirty="0"/>
              <a:t>. Lorem ipsum dolor sit </a:t>
            </a:r>
            <a:r>
              <a:rPr lang="en" dirty="0" err="1"/>
              <a:t>amet</a:t>
            </a:r>
            <a:r>
              <a:rPr lang="en" dirty="0"/>
              <a:t>, </a:t>
            </a:r>
            <a:r>
              <a:rPr lang="en" dirty="0" err="1"/>
              <a:t>consectetur</a:t>
            </a:r>
            <a:r>
              <a:rPr lang="en" dirty="0"/>
              <a:t> </a:t>
            </a:r>
            <a:r>
              <a:rPr lang="en" dirty="0" err="1"/>
              <a:t>adipiscing</a:t>
            </a:r>
            <a:r>
              <a:rPr lang="en" dirty="0"/>
              <a:t> </a:t>
            </a:r>
            <a:r>
              <a:rPr lang="en" dirty="0" err="1"/>
              <a:t>elit</a:t>
            </a:r>
            <a:r>
              <a:rPr lang="en" dirty="0"/>
              <a:t>. Mauris </a:t>
            </a:r>
            <a:r>
              <a:rPr lang="en" dirty="0" err="1"/>
              <a:t>varius</a:t>
            </a:r>
            <a:r>
              <a:rPr lang="en" dirty="0"/>
              <a:t> id </a:t>
            </a:r>
            <a:r>
              <a:rPr lang="en" dirty="0" err="1"/>
              <a:t>massa</a:t>
            </a:r>
            <a:r>
              <a:rPr lang="en" dirty="0"/>
              <a:t> a vestibulum. </a:t>
            </a:r>
            <a:r>
              <a:rPr lang="en" dirty="0" err="1"/>
              <a:t>Vivamus</a:t>
            </a:r>
            <a:r>
              <a:rPr lang="en" dirty="0"/>
              <a:t> </a:t>
            </a:r>
            <a:r>
              <a:rPr lang="en" dirty="0" err="1"/>
              <a:t>ornare</a:t>
            </a:r>
            <a:r>
              <a:rPr lang="en" dirty="0"/>
              <a:t> </a:t>
            </a:r>
            <a:r>
              <a:rPr lang="en" dirty="0" err="1"/>
              <a:t>sagittis</a:t>
            </a:r>
            <a:r>
              <a:rPr lang="en" dirty="0"/>
              <a:t> </a:t>
            </a:r>
            <a:r>
              <a:rPr lang="en" dirty="0" err="1"/>
              <a:t>egestas</a:t>
            </a:r>
            <a:r>
              <a:rPr lang="en" dirty="0"/>
              <a:t>. </a:t>
            </a:r>
            <a:r>
              <a:rPr lang="en" dirty="0" err="1"/>
              <a:t>Aliquam</a:t>
            </a:r>
            <a:r>
              <a:rPr lang="en" dirty="0"/>
              <a:t> vel </a:t>
            </a:r>
            <a:r>
              <a:rPr lang="en" dirty="0" err="1"/>
              <a:t>nunc</a:t>
            </a:r>
            <a:r>
              <a:rPr lang="en" dirty="0"/>
              <a:t> dui. Vestibulum </a:t>
            </a:r>
            <a:r>
              <a:rPr lang="en" dirty="0" err="1"/>
              <a:t>porttitor</a:t>
            </a:r>
            <a:r>
              <a:rPr lang="en" dirty="0"/>
              <a:t> </a:t>
            </a:r>
            <a:r>
              <a:rPr lang="en" dirty="0" err="1"/>
              <a:t>sagittis</a:t>
            </a:r>
            <a:r>
              <a:rPr lang="en" dirty="0"/>
              <a:t> </a:t>
            </a:r>
            <a:r>
              <a:rPr lang="en" dirty="0" err="1"/>
              <a:t>accumsan</a:t>
            </a:r>
            <a:r>
              <a:rPr lang="en" dirty="0"/>
              <a:t>. Donec pulvinar </a:t>
            </a:r>
            <a:r>
              <a:rPr lang="en" dirty="0" err="1"/>
              <a:t>quam</a:t>
            </a:r>
            <a:r>
              <a:rPr lang="en" dirty="0"/>
              <a:t> in dictum </a:t>
            </a:r>
            <a:r>
              <a:rPr lang="en" dirty="0" err="1"/>
              <a:t>condimentum</a:t>
            </a:r>
            <a:r>
              <a:rPr lang="en" dirty="0"/>
              <a:t>. Cras </a:t>
            </a:r>
            <a:r>
              <a:rPr lang="en" dirty="0" err="1"/>
              <a:t>lobortis</a:t>
            </a:r>
            <a:r>
              <a:rPr lang="en" dirty="0"/>
              <a:t> ipsum lorem, sed lacinia libero </a:t>
            </a:r>
            <a:r>
              <a:rPr lang="en" dirty="0" err="1"/>
              <a:t>aliquet</a:t>
            </a:r>
            <a:r>
              <a:rPr lang="en" dirty="0"/>
              <a:t> at.</a:t>
            </a:r>
            <a:endParaRPr/>
          </a:p>
          <a:p>
            <a:pPr marL="0" lvl="0" indent="0" algn="l" rtl="0">
              <a:spcBef>
                <a:spcPts val="0"/>
              </a:spcBef>
              <a:spcAft>
                <a:spcPts val="0"/>
              </a:spcAft>
              <a:buClr>
                <a:schemeClr val="dk1"/>
              </a:buClr>
              <a:buSzPts val="1100"/>
              <a:buFont typeface="Arial"/>
              <a:buNone/>
            </a:pPr>
            <a:endParaRPr/>
          </a:p>
          <a:p>
            <a:pPr marL="0" indent="0"/>
            <a:r>
              <a:rPr lang="en" dirty="0"/>
              <a:t>Proin </a:t>
            </a:r>
            <a:r>
              <a:rPr lang="en" dirty="0" err="1"/>
              <a:t>eget</a:t>
            </a:r>
            <a:r>
              <a:rPr lang="en" dirty="0"/>
              <a:t> </a:t>
            </a:r>
            <a:r>
              <a:rPr lang="en" dirty="0" err="1"/>
              <a:t>mollis</a:t>
            </a:r>
            <a:r>
              <a:rPr lang="en" dirty="0"/>
              <a:t> sem. Vestibulum </a:t>
            </a:r>
            <a:r>
              <a:rPr lang="en" dirty="0" err="1"/>
              <a:t>consectetur</a:t>
            </a:r>
            <a:r>
              <a:rPr lang="en" dirty="0"/>
              <a:t> </a:t>
            </a:r>
            <a:r>
              <a:rPr lang="en" dirty="0" err="1"/>
              <a:t>sagittis</a:t>
            </a:r>
            <a:r>
              <a:rPr lang="en" dirty="0"/>
              <a:t> </a:t>
            </a:r>
            <a:r>
              <a:rPr lang="en" dirty="0" err="1"/>
              <a:t>placerat</a:t>
            </a:r>
            <a:r>
              <a:rPr lang="en" dirty="0"/>
              <a:t>. Sed </a:t>
            </a:r>
            <a:r>
              <a:rPr lang="en" dirty="0" err="1"/>
              <a:t>tempor</a:t>
            </a:r>
            <a:r>
              <a:rPr lang="en" dirty="0"/>
              <a:t> </a:t>
            </a:r>
            <a:r>
              <a:rPr lang="en" dirty="0" err="1"/>
              <a:t>ut</a:t>
            </a:r>
            <a:r>
              <a:rPr lang="en" dirty="0"/>
              <a:t> </a:t>
            </a:r>
            <a:r>
              <a:rPr lang="en" dirty="0" err="1"/>
              <a:t>quam</a:t>
            </a:r>
            <a:r>
              <a:rPr lang="en" dirty="0"/>
              <a:t> in gravida. Nunc maximus </a:t>
            </a:r>
            <a:r>
              <a:rPr lang="en" dirty="0" err="1"/>
              <a:t>leo</a:t>
            </a:r>
            <a:r>
              <a:rPr lang="en" dirty="0"/>
              <a:t> vel </a:t>
            </a:r>
            <a:r>
              <a:rPr lang="en" dirty="0" err="1"/>
              <a:t>metus</a:t>
            </a:r>
            <a:r>
              <a:rPr lang="en" dirty="0"/>
              <a:t> pharetra tempus. In sit </a:t>
            </a:r>
            <a:r>
              <a:rPr lang="en" dirty="0" err="1"/>
              <a:t>amet</a:t>
            </a:r>
            <a:r>
              <a:rPr lang="en" dirty="0"/>
              <a:t> </a:t>
            </a:r>
            <a:r>
              <a:rPr lang="en" dirty="0" err="1"/>
              <a:t>tincidunt</a:t>
            </a:r>
            <a:r>
              <a:rPr lang="en" dirty="0"/>
              <a:t> </a:t>
            </a:r>
            <a:r>
              <a:rPr lang="en" dirty="0" err="1"/>
              <a:t>risus</a:t>
            </a:r>
            <a:r>
              <a:rPr lang="en" dirty="0"/>
              <a:t>, ac </a:t>
            </a:r>
            <a:r>
              <a:rPr lang="en" dirty="0" err="1"/>
              <a:t>varius</a:t>
            </a:r>
            <a:r>
              <a:rPr lang="en" dirty="0"/>
              <a:t> magna. </a:t>
            </a:r>
            <a:endParaRPr/>
          </a:p>
          <a:p>
            <a:pPr marL="0" lvl="0" indent="0" algn="l" rtl="0">
              <a:spcBef>
                <a:spcPts val="0"/>
              </a:spcBef>
              <a:spcAft>
                <a:spcPts val="0"/>
              </a:spcAft>
              <a:buNone/>
            </a:pPr>
            <a:endParaRPr/>
          </a:p>
          <a:p>
            <a:pPr marL="0" lvl="0" indent="0" algn="l" rtl="0">
              <a:spcBef>
                <a:spcPts val="0"/>
              </a:spcBef>
              <a:spcAft>
                <a:spcPts val="0"/>
              </a:spcAft>
              <a:buNone/>
            </a:pPr>
            <a:r>
              <a:rPr lang="en" dirty="0" err="1"/>
              <a:t>Suspendisse</a:t>
            </a:r>
            <a:r>
              <a:rPr lang="en" dirty="0"/>
              <a:t> non </a:t>
            </a:r>
            <a:r>
              <a:rPr lang="en" dirty="0" err="1"/>
              <a:t>posuere</a:t>
            </a:r>
            <a:r>
              <a:rPr lang="en" dirty="0"/>
              <a:t> eros. Integer ac fermentum </a:t>
            </a:r>
            <a:r>
              <a:rPr lang="en" dirty="0" err="1"/>
              <a:t>turpis</a:t>
            </a:r>
            <a:r>
              <a:rPr lang="en" dirty="0"/>
              <a:t>, vitae maximus </a:t>
            </a:r>
            <a:r>
              <a:rPr lang="en" dirty="0" err="1"/>
              <a:t>elit</a:t>
            </a:r>
            <a:r>
              <a:rPr lang="en" dirty="0"/>
              <a:t>. Vestibulum cursus </a:t>
            </a:r>
            <a:r>
              <a:rPr lang="en" dirty="0" err="1"/>
              <a:t>placerat</a:t>
            </a:r>
            <a:r>
              <a:rPr lang="en" dirty="0"/>
              <a:t> </a:t>
            </a:r>
            <a:r>
              <a:rPr lang="en" dirty="0" err="1"/>
              <a:t>ullamcorper</a:t>
            </a:r>
            <a:r>
              <a:rPr lang="en" dirty="0"/>
              <a:t>.</a:t>
            </a:r>
            <a:endParaRPr dirty="0"/>
          </a:p>
        </p:txBody>
      </p:sp>
      <p:sp>
        <p:nvSpPr>
          <p:cNvPr id="355" name="Google Shape;355;p41"/>
          <p:cNvSpPr txBox="1">
            <a:spLocks noGrp="1"/>
          </p:cNvSpPr>
          <p:nvPr>
            <p:ph type="title"/>
          </p:nvPr>
        </p:nvSpPr>
        <p:spPr>
          <a:xfrm>
            <a:off x="354500" y="1316677"/>
            <a:ext cx="8358600" cy="627300"/>
          </a:xfrm>
          <a:prstGeom prst="rect">
            <a:avLst/>
          </a:prstGeom>
        </p:spPr>
        <p:txBody>
          <a:bodyPr spcFirstLastPara="1" wrap="square" lIns="91425" tIns="91425" rIns="91425" bIns="91425" anchor="ctr" anchorCtr="0">
            <a:normAutofit/>
          </a:bodyPr>
          <a:lstStyle/>
          <a:p>
            <a:r>
              <a:rPr lang="en" dirty="0"/>
              <a:t>Here are some template slides</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38"/>
          <p:cNvSpPr txBox="1">
            <a:spLocks noGrp="1"/>
          </p:cNvSpPr>
          <p:nvPr>
            <p:ph type="title"/>
          </p:nvPr>
        </p:nvSpPr>
        <p:spPr>
          <a:xfrm>
            <a:off x="5093250" y="477850"/>
            <a:ext cx="3455400" cy="11205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As many as 1 in 5,000 people</a:t>
            </a:r>
            <a:endParaRPr/>
          </a:p>
        </p:txBody>
      </p:sp>
      <p:pic>
        <p:nvPicPr>
          <p:cNvPr id="330" name="Google Shape;330;p38"/>
          <p:cNvPicPr preferRelativeResize="0">
            <a:picLocks noGrp="1"/>
          </p:cNvPicPr>
          <p:nvPr>
            <p:ph type="pic" idx="2"/>
          </p:nvPr>
        </p:nvPicPr>
        <p:blipFill rotWithShape="1">
          <a:blip r:embed="rId3">
            <a:alphaModFix/>
          </a:blip>
          <a:srcRect l="21042" r="26871"/>
          <a:stretch/>
        </p:blipFill>
        <p:spPr>
          <a:xfrm>
            <a:off x="0" y="175200"/>
            <a:ext cx="4438200" cy="4793100"/>
          </a:xfrm>
          <a:prstGeom prst="rect">
            <a:avLst/>
          </a:prstGeom>
        </p:spPr>
      </p:pic>
      <p:sp>
        <p:nvSpPr>
          <p:cNvPr id="331" name="Google Shape;331;p38"/>
          <p:cNvSpPr txBox="1">
            <a:spLocks noGrp="1"/>
          </p:cNvSpPr>
          <p:nvPr>
            <p:ph type="subTitle" idx="1"/>
          </p:nvPr>
        </p:nvSpPr>
        <p:spPr>
          <a:xfrm>
            <a:off x="5093250" y="1598350"/>
            <a:ext cx="3604200" cy="31929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People in Sub-Saharan Africa and 1 in 20,000 in Europe and North America live with albinism.  In some places, they face severe discrimination.</a:t>
            </a:r>
            <a:br>
              <a:rPr lang="en"/>
            </a:br>
            <a:br>
              <a:rPr lang="en"/>
            </a:br>
            <a:r>
              <a:rPr lang="en"/>
              <a:t>Lorem ipsum dolor sit amet, consectetur adipiscing elit. Pellentesque vitae porta augue. Vestibulum ante ipsum primis in faucibus orci luctus et ultrices posuere cubilia curae.</a:t>
            </a:r>
            <a:br>
              <a:rPr lang="en"/>
            </a:br>
            <a:br>
              <a:rPr lang="en"/>
            </a:br>
            <a:r>
              <a:rPr lang="en"/>
              <a:t>Lorem ipsum dolor sit amet, consectetur adipiscing elit. Pellentesque vitae porta augue. Vestibulum ante ipsum primis in faucibus orci luctus et ultrices posuere cubilia curae.</a:t>
            </a:r>
            <a:endParaRPr/>
          </a:p>
          <a:p>
            <a:pPr marL="0" lvl="0" indent="0" algn="l" rtl="0">
              <a:spcBef>
                <a:spcPts val="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pic>
        <p:nvPicPr>
          <p:cNvPr id="336" name="Google Shape;336;p39"/>
          <p:cNvPicPr preferRelativeResize="0">
            <a:picLocks noGrp="1"/>
          </p:cNvPicPr>
          <p:nvPr>
            <p:ph type="pic" idx="2"/>
          </p:nvPr>
        </p:nvPicPr>
        <p:blipFill rotWithShape="1">
          <a:blip r:embed="rId3">
            <a:alphaModFix/>
          </a:blip>
          <a:srcRect l="37616" r="10297"/>
          <a:stretch/>
        </p:blipFill>
        <p:spPr>
          <a:xfrm>
            <a:off x="0" y="175200"/>
            <a:ext cx="4438200" cy="4793100"/>
          </a:xfrm>
          <a:prstGeom prst="rect">
            <a:avLst/>
          </a:prstGeom>
        </p:spPr>
      </p:pic>
      <p:sp>
        <p:nvSpPr>
          <p:cNvPr id="337" name="Google Shape;337;p39"/>
          <p:cNvSpPr txBox="1">
            <a:spLocks noGrp="1"/>
          </p:cNvSpPr>
          <p:nvPr>
            <p:ph type="title"/>
          </p:nvPr>
        </p:nvSpPr>
        <p:spPr>
          <a:xfrm>
            <a:off x="5092720" y="477850"/>
            <a:ext cx="3455400" cy="11205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As many as 1 in 5,000 people</a:t>
            </a:r>
            <a:endParaRPr/>
          </a:p>
        </p:txBody>
      </p:sp>
      <p:sp>
        <p:nvSpPr>
          <p:cNvPr id="338" name="Google Shape;338;p39"/>
          <p:cNvSpPr txBox="1">
            <a:spLocks noGrp="1"/>
          </p:cNvSpPr>
          <p:nvPr>
            <p:ph type="subTitle" idx="1"/>
          </p:nvPr>
        </p:nvSpPr>
        <p:spPr>
          <a:xfrm>
            <a:off x="5092726" y="2593375"/>
            <a:ext cx="3645300" cy="2126700"/>
          </a:xfrm>
          <a:prstGeom prst="rect">
            <a:avLst/>
          </a:prstGeom>
        </p:spPr>
        <p:txBody>
          <a:bodyPr spcFirstLastPara="1" wrap="square" lIns="91425" tIns="91425" rIns="91425" bIns="91425" anchor="t" anchorCtr="0">
            <a:normAutofit/>
          </a:bodyPr>
          <a:lstStyle/>
          <a:p>
            <a:pPr marL="457200" lvl="0" indent="-285750" algn="l" rtl="0">
              <a:spcBef>
                <a:spcPts val="0"/>
              </a:spcBef>
              <a:spcAft>
                <a:spcPts val="0"/>
              </a:spcAft>
              <a:buSzPts val="900"/>
              <a:buChar char="●"/>
            </a:pPr>
            <a:r>
              <a:rPr lang="en"/>
              <a:t>Skin cancer and albinism workshop.</a:t>
            </a:r>
            <a:endParaRPr/>
          </a:p>
          <a:p>
            <a:pPr marL="457200" lvl="0" indent="-285750" algn="l" rtl="0">
              <a:spcBef>
                <a:spcPts val="0"/>
              </a:spcBef>
              <a:spcAft>
                <a:spcPts val="0"/>
              </a:spcAft>
              <a:buSzPts val="900"/>
              <a:buChar char="●"/>
            </a:pPr>
            <a:r>
              <a:rPr lang="en"/>
              <a:t>Skin cancer and albinism workshop.</a:t>
            </a:r>
            <a:endParaRPr/>
          </a:p>
          <a:p>
            <a:pPr marL="457200" lvl="0" indent="-285750" algn="l" rtl="0">
              <a:spcBef>
                <a:spcPts val="0"/>
              </a:spcBef>
              <a:spcAft>
                <a:spcPts val="0"/>
              </a:spcAft>
              <a:buSzPts val="900"/>
              <a:buChar char="●"/>
            </a:pPr>
            <a:r>
              <a:rPr lang="en"/>
              <a:t>Training workshop for frontline healthcare workers.</a:t>
            </a:r>
            <a:endParaRPr/>
          </a:p>
          <a:p>
            <a:pPr marL="457200" lvl="0" indent="-285750" algn="l" rtl="0">
              <a:spcBef>
                <a:spcPts val="0"/>
              </a:spcBef>
              <a:spcAft>
                <a:spcPts val="0"/>
              </a:spcAft>
              <a:buSzPts val="900"/>
              <a:buChar char="●"/>
            </a:pPr>
            <a:r>
              <a:rPr lang="en"/>
              <a:t>Hands-on surgical training (biopsy).</a:t>
            </a:r>
            <a:endParaRPr/>
          </a:p>
          <a:p>
            <a:pPr marL="457200" lvl="0" indent="-285750" algn="l" rtl="0">
              <a:spcBef>
                <a:spcPts val="0"/>
              </a:spcBef>
              <a:spcAft>
                <a:spcPts val="0"/>
              </a:spcAft>
              <a:buSzPts val="900"/>
              <a:buChar char="●"/>
            </a:pPr>
            <a:r>
              <a:rPr lang="en"/>
              <a:t>Training for frontline healthcare workers.</a:t>
            </a:r>
            <a:endParaRPr/>
          </a:p>
          <a:p>
            <a:pPr marL="457200" lvl="0" indent="-285750" algn="l" rtl="0">
              <a:spcBef>
                <a:spcPts val="0"/>
              </a:spcBef>
              <a:spcAft>
                <a:spcPts val="0"/>
              </a:spcAft>
              <a:buSzPts val="900"/>
              <a:buChar char="●"/>
            </a:pPr>
            <a:r>
              <a:rPr lang="en"/>
              <a:t>Skin cancer and albinism workshop.</a:t>
            </a:r>
            <a:endParaRPr/>
          </a:p>
          <a:p>
            <a:pPr marL="457200" lvl="0" indent="-285750" algn="l" rtl="0">
              <a:spcBef>
                <a:spcPts val="0"/>
              </a:spcBef>
              <a:spcAft>
                <a:spcPts val="0"/>
              </a:spcAft>
              <a:buSzPts val="900"/>
              <a:buChar char="●"/>
            </a:pPr>
            <a:r>
              <a:rPr lang="en"/>
              <a:t>Skin cancer and albinism workshop.</a:t>
            </a:r>
            <a:endParaRPr/>
          </a:p>
          <a:p>
            <a:pPr marL="457200" lvl="0" indent="-285750" algn="l" rtl="0">
              <a:spcBef>
                <a:spcPts val="0"/>
              </a:spcBef>
              <a:spcAft>
                <a:spcPts val="0"/>
              </a:spcAft>
              <a:buSzPts val="900"/>
              <a:buChar char="●"/>
            </a:pPr>
            <a:r>
              <a:rPr lang="en"/>
              <a:t>Training workshop for frontline healthcare workers.</a:t>
            </a:r>
            <a:endParaRPr/>
          </a:p>
        </p:txBody>
      </p:sp>
      <p:sp>
        <p:nvSpPr>
          <p:cNvPr id="339" name="Google Shape;339;p39"/>
          <p:cNvSpPr txBox="1">
            <a:spLocks noGrp="1"/>
          </p:cNvSpPr>
          <p:nvPr>
            <p:ph type="subTitle" idx="3"/>
          </p:nvPr>
        </p:nvSpPr>
        <p:spPr>
          <a:xfrm>
            <a:off x="5092726" y="1598350"/>
            <a:ext cx="3645300" cy="9291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People in Sub-Saharan Africa and 1 in 20,000 in Europe and North America live with albinism.  In some places, they face severe discrimination.</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42"/>
          <p:cNvSpPr txBox="1">
            <a:spLocks noGrp="1"/>
          </p:cNvSpPr>
          <p:nvPr>
            <p:ph type="title"/>
          </p:nvPr>
        </p:nvSpPr>
        <p:spPr>
          <a:xfrm>
            <a:off x="354500" y="306208"/>
            <a:ext cx="34554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Image Title here</a:t>
            </a:r>
            <a:endParaRPr/>
          </a:p>
        </p:txBody>
      </p:sp>
      <p:sp>
        <p:nvSpPr>
          <p:cNvPr id="361" name="Google Shape;361;p42"/>
          <p:cNvSpPr txBox="1">
            <a:spLocks noGrp="1"/>
          </p:cNvSpPr>
          <p:nvPr>
            <p:ph type="subTitle" idx="1"/>
          </p:nvPr>
        </p:nvSpPr>
        <p:spPr>
          <a:xfrm>
            <a:off x="354500" y="983675"/>
            <a:ext cx="3413100" cy="1279500"/>
          </a:xfrm>
          <a:prstGeom prst="rect">
            <a:avLst/>
          </a:prstGeom>
        </p:spPr>
        <p:txBody>
          <a:bodyPr spcFirstLastPara="1" wrap="square" lIns="91425" tIns="91425" rIns="91425" bIns="91425" anchor="t" anchorCtr="0">
            <a:normAutofit lnSpcReduction="20000"/>
          </a:bodyPr>
          <a:lstStyle/>
          <a:p>
            <a:pPr marL="0" lvl="0" indent="0" algn="l" rtl="0">
              <a:spcBef>
                <a:spcPts val="0"/>
              </a:spcBef>
              <a:spcAft>
                <a:spcPts val="0"/>
              </a:spcAft>
              <a:buNone/>
            </a:pPr>
            <a:r>
              <a:rPr lang="en"/>
              <a:t>Image description here. Class aptent taciti sociosqu ad litora torquent per conubia nostra, per inceptos himenaeos. In sit amet metus aliquam, finibus tortor a, sagittis sapien. Morbi sit amet accumsan lorem, molestie ultrices tellus. Duis metus leo, blandit id pulvinar nec, malesuada erat.</a:t>
            </a:r>
            <a:endParaRPr/>
          </a:p>
        </p:txBody>
      </p:sp>
      <p:pic>
        <p:nvPicPr>
          <p:cNvPr id="362" name="Google Shape;362;p42"/>
          <p:cNvPicPr preferRelativeResize="0">
            <a:picLocks noGrp="1"/>
          </p:cNvPicPr>
          <p:nvPr>
            <p:ph type="pic" idx="2"/>
          </p:nvPr>
        </p:nvPicPr>
        <p:blipFill rotWithShape="1">
          <a:blip r:embed="rId3">
            <a:alphaModFix/>
          </a:blip>
          <a:srcRect t="16974" b="16974"/>
          <a:stretch/>
        </p:blipFill>
        <p:spPr>
          <a:xfrm>
            <a:off x="4715423" y="2705003"/>
            <a:ext cx="2215800" cy="2139900"/>
          </a:xfrm>
          <a:prstGeom prst="rect">
            <a:avLst/>
          </a:prstGeom>
        </p:spPr>
      </p:pic>
      <p:pic>
        <p:nvPicPr>
          <p:cNvPr id="363" name="Google Shape;363;p42"/>
          <p:cNvPicPr preferRelativeResize="0">
            <a:picLocks noGrp="1"/>
          </p:cNvPicPr>
          <p:nvPr>
            <p:ph type="pic" idx="3"/>
          </p:nvPr>
        </p:nvPicPr>
        <p:blipFill rotWithShape="1">
          <a:blip r:embed="rId4">
            <a:alphaModFix/>
          </a:blip>
          <a:srcRect t="13783" b="13783"/>
          <a:stretch/>
        </p:blipFill>
        <p:spPr>
          <a:xfrm>
            <a:off x="4715423" y="348872"/>
            <a:ext cx="2215799" cy="2139899"/>
          </a:xfrm>
          <a:prstGeom prst="rect">
            <a:avLst/>
          </a:prstGeom>
        </p:spPr>
      </p:pic>
      <p:sp>
        <p:nvSpPr>
          <p:cNvPr id="364" name="Google Shape;364;p42"/>
          <p:cNvSpPr txBox="1">
            <a:spLocks noGrp="1"/>
          </p:cNvSpPr>
          <p:nvPr>
            <p:ph type="title" idx="4"/>
          </p:nvPr>
        </p:nvSpPr>
        <p:spPr>
          <a:xfrm>
            <a:off x="354500" y="2706892"/>
            <a:ext cx="34554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Image Title here</a:t>
            </a:r>
            <a:endParaRPr/>
          </a:p>
        </p:txBody>
      </p:sp>
      <p:sp>
        <p:nvSpPr>
          <p:cNvPr id="365" name="Google Shape;365;p42"/>
          <p:cNvSpPr txBox="1">
            <a:spLocks noGrp="1"/>
          </p:cNvSpPr>
          <p:nvPr>
            <p:ph type="subTitle" idx="5"/>
          </p:nvPr>
        </p:nvSpPr>
        <p:spPr>
          <a:xfrm>
            <a:off x="354500" y="3384350"/>
            <a:ext cx="3413100" cy="1279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Class aptent taciti sociosqu ad litora torquent per conubia nostra, per inceptos himenaeos. In sit amet metus aliquam, finibus tortor a, sagittis sapien. Morbi sit amet accumsan lorem, molestie ultrices tellus. Duis metus leo, blandit id pulvinar nec, malesuada erat.</a:t>
            </a:r>
            <a:endParaRPr/>
          </a:p>
        </p:txBody>
      </p:sp>
      <p:pic>
        <p:nvPicPr>
          <p:cNvPr id="366" name="Google Shape;366;p42"/>
          <p:cNvPicPr preferRelativeResize="0">
            <a:picLocks noGrp="1"/>
          </p:cNvPicPr>
          <p:nvPr>
            <p:ph type="pic" idx="6"/>
          </p:nvPr>
        </p:nvPicPr>
        <p:blipFill rotWithShape="1">
          <a:blip r:embed="rId5">
            <a:alphaModFix/>
          </a:blip>
          <a:srcRect l="20874" r="20880"/>
          <a:stretch/>
        </p:blipFill>
        <p:spPr>
          <a:xfrm>
            <a:off x="7132940" y="348872"/>
            <a:ext cx="2215798" cy="2139900"/>
          </a:xfrm>
          <a:prstGeom prst="rect">
            <a:avLst/>
          </a:prstGeom>
        </p:spPr>
      </p:pic>
      <p:pic>
        <p:nvPicPr>
          <p:cNvPr id="367" name="Google Shape;367;p42"/>
          <p:cNvPicPr preferRelativeResize="0">
            <a:picLocks noGrp="1"/>
          </p:cNvPicPr>
          <p:nvPr>
            <p:ph type="pic" idx="7"/>
          </p:nvPr>
        </p:nvPicPr>
        <p:blipFill rotWithShape="1">
          <a:blip r:embed="rId6">
            <a:alphaModFix/>
          </a:blip>
          <a:srcRect l="15470" r="15463"/>
          <a:stretch/>
        </p:blipFill>
        <p:spPr>
          <a:xfrm>
            <a:off x="7132940" y="2705003"/>
            <a:ext cx="2215798" cy="21399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43"/>
          <p:cNvSpPr txBox="1">
            <a:spLocks noGrp="1"/>
          </p:cNvSpPr>
          <p:nvPr>
            <p:ph type="title"/>
          </p:nvPr>
        </p:nvSpPr>
        <p:spPr>
          <a:xfrm>
            <a:off x="354500" y="2576025"/>
            <a:ext cx="23754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Title goes here</a:t>
            </a:r>
            <a:endParaRPr/>
          </a:p>
        </p:txBody>
      </p:sp>
      <p:sp>
        <p:nvSpPr>
          <p:cNvPr id="373" name="Google Shape;373;p43"/>
          <p:cNvSpPr txBox="1">
            <a:spLocks noGrp="1"/>
          </p:cNvSpPr>
          <p:nvPr>
            <p:ph type="subTitle" idx="1"/>
          </p:nvPr>
        </p:nvSpPr>
        <p:spPr>
          <a:xfrm>
            <a:off x="354500" y="3262425"/>
            <a:ext cx="2375400" cy="1381500"/>
          </a:xfrm>
          <a:prstGeom prst="rect">
            <a:avLst/>
          </a:prstGeom>
        </p:spPr>
        <p:txBody>
          <a:bodyPr spcFirstLastPara="1" wrap="square" lIns="91425" tIns="91425" rIns="91425" bIns="91425" anchor="t" anchorCtr="0">
            <a:normAutofit fontScale="92500" lnSpcReduction="10000"/>
          </a:bodyPr>
          <a:lstStyle/>
          <a:p>
            <a:pPr marL="0" lvl="0" indent="0" algn="l" rtl="0">
              <a:spcBef>
                <a:spcPts val="0"/>
              </a:spcBef>
              <a:spcAft>
                <a:spcPts val="0"/>
              </a:spcAft>
              <a:buNone/>
            </a:pPr>
            <a:r>
              <a:rPr lang="en"/>
              <a:t>Image description here. Class aptent taciti sociosqu ad litora torquent per conubia nostra, per inceptos himenaeos. In sit amet metus aliquam, finibus tortor a, sagittis sapien. Morbi sit amet accumsan lorem, molestie ultrices tellus. Duis metus leo, </a:t>
            </a:r>
            <a:endParaRPr/>
          </a:p>
        </p:txBody>
      </p:sp>
      <p:sp>
        <p:nvSpPr>
          <p:cNvPr id="374" name="Google Shape;374;p43"/>
          <p:cNvSpPr txBox="1">
            <a:spLocks noGrp="1"/>
          </p:cNvSpPr>
          <p:nvPr>
            <p:ph type="title" idx="6"/>
          </p:nvPr>
        </p:nvSpPr>
        <p:spPr>
          <a:xfrm>
            <a:off x="3455600" y="2576025"/>
            <a:ext cx="23754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Title goes here</a:t>
            </a:r>
            <a:endParaRPr/>
          </a:p>
        </p:txBody>
      </p:sp>
      <p:sp>
        <p:nvSpPr>
          <p:cNvPr id="375" name="Google Shape;375;p43"/>
          <p:cNvSpPr txBox="1">
            <a:spLocks noGrp="1"/>
          </p:cNvSpPr>
          <p:nvPr>
            <p:ph type="subTitle" idx="7"/>
          </p:nvPr>
        </p:nvSpPr>
        <p:spPr>
          <a:xfrm>
            <a:off x="3455600" y="3262425"/>
            <a:ext cx="2375400" cy="1381500"/>
          </a:xfrm>
          <a:prstGeom prst="rect">
            <a:avLst/>
          </a:prstGeom>
        </p:spPr>
        <p:txBody>
          <a:bodyPr spcFirstLastPara="1" wrap="square" lIns="91425" tIns="91425" rIns="91425" bIns="91425" anchor="t" anchorCtr="0">
            <a:normAutofit fontScale="92500" lnSpcReduction="10000"/>
          </a:bodyPr>
          <a:lstStyle/>
          <a:p>
            <a:pPr marL="0" lvl="0" indent="0" algn="l" rtl="0">
              <a:spcBef>
                <a:spcPts val="0"/>
              </a:spcBef>
              <a:spcAft>
                <a:spcPts val="0"/>
              </a:spcAft>
              <a:buNone/>
            </a:pPr>
            <a:r>
              <a:rPr lang="en"/>
              <a:t>Image description here. Class aptent taciti sociosqu ad litora torquent per conubia nostra, per inceptos himenaeos. In sit amet metus aliquam, finibus tortor a, sagittis sapien. Morbi sit amet accumsan lorem, molestie ultrices tellus. Duis metus leo, </a:t>
            </a:r>
            <a:endParaRPr/>
          </a:p>
        </p:txBody>
      </p:sp>
      <p:pic>
        <p:nvPicPr>
          <p:cNvPr id="376" name="Google Shape;376;p43"/>
          <p:cNvPicPr preferRelativeResize="0">
            <a:picLocks noGrp="1"/>
          </p:cNvPicPr>
          <p:nvPr>
            <p:ph type="pic" idx="3"/>
          </p:nvPr>
        </p:nvPicPr>
        <p:blipFill rotWithShape="1">
          <a:blip r:embed="rId3">
            <a:alphaModFix/>
          </a:blip>
          <a:srcRect l="15493" r="15493"/>
          <a:stretch/>
        </p:blipFill>
        <p:spPr>
          <a:xfrm>
            <a:off x="3455598" y="330150"/>
            <a:ext cx="2215798" cy="2139900"/>
          </a:xfrm>
          <a:prstGeom prst="rect">
            <a:avLst/>
          </a:prstGeom>
        </p:spPr>
      </p:pic>
      <p:pic>
        <p:nvPicPr>
          <p:cNvPr id="377" name="Google Shape;377;p43"/>
          <p:cNvPicPr preferRelativeResize="0">
            <a:picLocks noGrp="1"/>
          </p:cNvPicPr>
          <p:nvPr>
            <p:ph type="pic" idx="4"/>
          </p:nvPr>
        </p:nvPicPr>
        <p:blipFill rotWithShape="1">
          <a:blip r:embed="rId4">
            <a:alphaModFix/>
          </a:blip>
          <a:srcRect t="17816" b="17816"/>
          <a:stretch/>
        </p:blipFill>
        <p:spPr>
          <a:xfrm>
            <a:off x="434298" y="330150"/>
            <a:ext cx="2215801" cy="2139899"/>
          </a:xfrm>
          <a:prstGeom prst="rect">
            <a:avLst/>
          </a:prstGeom>
        </p:spPr>
      </p:pic>
      <p:pic>
        <p:nvPicPr>
          <p:cNvPr id="378" name="Google Shape;378;p43"/>
          <p:cNvPicPr preferRelativeResize="0">
            <a:picLocks noGrp="1"/>
          </p:cNvPicPr>
          <p:nvPr>
            <p:ph type="pic" idx="5"/>
          </p:nvPr>
        </p:nvPicPr>
        <p:blipFill rotWithShape="1">
          <a:blip r:embed="rId5">
            <a:alphaModFix/>
          </a:blip>
          <a:srcRect l="25809" r="5124"/>
          <a:stretch/>
        </p:blipFill>
        <p:spPr>
          <a:xfrm>
            <a:off x="6476898" y="330150"/>
            <a:ext cx="2215798" cy="2139900"/>
          </a:xfrm>
          <a:prstGeom prst="rect">
            <a:avLst/>
          </a:prstGeom>
        </p:spPr>
      </p:pic>
      <p:sp>
        <p:nvSpPr>
          <p:cNvPr id="379" name="Google Shape;379;p43"/>
          <p:cNvSpPr txBox="1">
            <a:spLocks noGrp="1"/>
          </p:cNvSpPr>
          <p:nvPr>
            <p:ph type="title" idx="8"/>
          </p:nvPr>
        </p:nvSpPr>
        <p:spPr>
          <a:xfrm>
            <a:off x="6448150" y="2576025"/>
            <a:ext cx="23754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Title goes here</a:t>
            </a:r>
            <a:endParaRPr/>
          </a:p>
        </p:txBody>
      </p:sp>
      <p:sp>
        <p:nvSpPr>
          <p:cNvPr id="380" name="Google Shape;380;p43"/>
          <p:cNvSpPr txBox="1">
            <a:spLocks noGrp="1"/>
          </p:cNvSpPr>
          <p:nvPr>
            <p:ph type="subTitle" idx="9"/>
          </p:nvPr>
        </p:nvSpPr>
        <p:spPr>
          <a:xfrm>
            <a:off x="6448150" y="3262425"/>
            <a:ext cx="2375400" cy="1381500"/>
          </a:xfrm>
          <a:prstGeom prst="rect">
            <a:avLst/>
          </a:prstGeom>
        </p:spPr>
        <p:txBody>
          <a:bodyPr spcFirstLastPara="1" wrap="square" lIns="91425" tIns="91425" rIns="91425" bIns="91425" anchor="t" anchorCtr="0">
            <a:normAutofit fontScale="92500"/>
          </a:bodyPr>
          <a:lstStyle/>
          <a:p>
            <a:pPr marL="0" lvl="0" indent="0" algn="l" rtl="0">
              <a:spcBef>
                <a:spcPts val="0"/>
              </a:spcBef>
              <a:spcAft>
                <a:spcPts val="0"/>
              </a:spcAft>
              <a:buNone/>
            </a:pPr>
            <a:r>
              <a:rPr lang="en"/>
              <a:t>Image description here. Class aptent taciti sociosqu ad litora torquent per conubia nostra, per inceptos himenaeos. In sit amet metus aliquam, finibus tortor a, sagittis sapien. Morbi sit amet accumsan lorem, molestie ultrices tellus.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pic>
        <p:nvPicPr>
          <p:cNvPr id="385" name="Google Shape;385;p44"/>
          <p:cNvPicPr preferRelativeResize="0">
            <a:picLocks noGrp="1"/>
          </p:cNvPicPr>
          <p:nvPr>
            <p:ph type="pic" idx="3"/>
          </p:nvPr>
        </p:nvPicPr>
        <p:blipFill rotWithShape="1">
          <a:blip r:embed="rId3">
            <a:alphaModFix/>
          </a:blip>
          <a:srcRect l="32114" r="32118"/>
          <a:stretch/>
        </p:blipFill>
        <p:spPr>
          <a:xfrm>
            <a:off x="246150" y="209375"/>
            <a:ext cx="2552402" cy="4759800"/>
          </a:xfrm>
          <a:prstGeom prst="rect">
            <a:avLst/>
          </a:prstGeom>
        </p:spPr>
      </p:pic>
      <p:sp>
        <p:nvSpPr>
          <p:cNvPr id="386" name="Google Shape;386;p44"/>
          <p:cNvSpPr txBox="1">
            <a:spLocks noGrp="1"/>
          </p:cNvSpPr>
          <p:nvPr>
            <p:ph type="title"/>
          </p:nvPr>
        </p:nvSpPr>
        <p:spPr>
          <a:xfrm>
            <a:off x="3420770" y="614800"/>
            <a:ext cx="4886400" cy="686400"/>
          </a:xfrm>
          <a:prstGeom prst="rect">
            <a:avLst/>
          </a:prstGeom>
        </p:spPr>
        <p:txBody>
          <a:bodyPr spcFirstLastPara="1" wrap="square" lIns="91425" tIns="91425" rIns="91425" bIns="91425" anchor="ctr" anchorCtr="0">
            <a:normAutofit fontScale="90000"/>
          </a:bodyPr>
          <a:lstStyle/>
          <a:p>
            <a:pPr marL="0" lvl="0" indent="0" algn="l" rtl="0">
              <a:spcBef>
                <a:spcPts val="0"/>
              </a:spcBef>
              <a:spcAft>
                <a:spcPts val="0"/>
              </a:spcAft>
              <a:buNone/>
            </a:pPr>
            <a:r>
              <a:rPr lang="en" sz="1922"/>
              <a:t>Skin cancer and albinism workshop</a:t>
            </a:r>
            <a:endParaRPr sz="1922"/>
          </a:p>
        </p:txBody>
      </p:sp>
      <p:sp>
        <p:nvSpPr>
          <p:cNvPr id="387" name="Google Shape;387;p44"/>
          <p:cNvSpPr txBox="1">
            <a:spLocks noGrp="1"/>
          </p:cNvSpPr>
          <p:nvPr>
            <p:ph type="subTitle" idx="1"/>
          </p:nvPr>
        </p:nvSpPr>
        <p:spPr>
          <a:xfrm>
            <a:off x="3420766" y="1203449"/>
            <a:ext cx="5254800" cy="818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Lorem ipsum dolor sit amet, consectetur adipiscing elit. Vestibulum tempus vehicula purus, mattis varius ipsum gravida quis. Lorem ipsum dolor sit amet, consectetur adipiscing elit.</a:t>
            </a:r>
            <a:endParaRPr/>
          </a:p>
        </p:txBody>
      </p:sp>
      <p:sp>
        <p:nvSpPr>
          <p:cNvPr id="388" name="Google Shape;388;p44"/>
          <p:cNvSpPr txBox="1">
            <a:spLocks noGrp="1"/>
          </p:cNvSpPr>
          <p:nvPr>
            <p:ph type="title" idx="4"/>
          </p:nvPr>
        </p:nvSpPr>
        <p:spPr>
          <a:xfrm>
            <a:off x="3420770" y="3476675"/>
            <a:ext cx="4886400" cy="686400"/>
          </a:xfrm>
          <a:prstGeom prst="rect">
            <a:avLst/>
          </a:prstGeom>
        </p:spPr>
        <p:txBody>
          <a:bodyPr spcFirstLastPara="1" wrap="square" lIns="91425" tIns="91425" rIns="91425" bIns="91425" anchor="ctr" anchorCtr="0">
            <a:normAutofit fontScale="90000"/>
          </a:bodyPr>
          <a:lstStyle/>
          <a:p>
            <a:pPr marL="0" lvl="0" indent="0" algn="l" rtl="0">
              <a:spcBef>
                <a:spcPts val="0"/>
              </a:spcBef>
              <a:spcAft>
                <a:spcPts val="0"/>
              </a:spcAft>
              <a:buNone/>
            </a:pPr>
            <a:r>
              <a:rPr lang="en" sz="1922"/>
              <a:t>Training for frontline healthcare workers</a:t>
            </a:r>
            <a:endParaRPr sz="1922"/>
          </a:p>
        </p:txBody>
      </p:sp>
      <p:sp>
        <p:nvSpPr>
          <p:cNvPr id="389" name="Google Shape;389;p44"/>
          <p:cNvSpPr txBox="1">
            <a:spLocks noGrp="1"/>
          </p:cNvSpPr>
          <p:nvPr>
            <p:ph type="subTitle" idx="5"/>
          </p:nvPr>
        </p:nvSpPr>
        <p:spPr>
          <a:xfrm>
            <a:off x="3420766" y="4065337"/>
            <a:ext cx="5254800" cy="818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Lorem ipsum dolor sit amet, consectetur adipiscing elit. Vestibulum tempus vehicula purus, mattis varius ipsum gravida quis. Lorem ipsum dolor sit amet, consectetur adipiscing elit.</a:t>
            </a:r>
            <a:endParaRPr/>
          </a:p>
        </p:txBody>
      </p:sp>
      <p:sp>
        <p:nvSpPr>
          <p:cNvPr id="390" name="Google Shape;390;p44"/>
          <p:cNvSpPr txBox="1">
            <a:spLocks noGrp="1"/>
          </p:cNvSpPr>
          <p:nvPr>
            <p:ph type="title" idx="6"/>
          </p:nvPr>
        </p:nvSpPr>
        <p:spPr>
          <a:xfrm>
            <a:off x="3420770" y="2071200"/>
            <a:ext cx="48864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Hands-on surgical training </a:t>
            </a:r>
            <a:endParaRPr/>
          </a:p>
        </p:txBody>
      </p:sp>
      <p:sp>
        <p:nvSpPr>
          <p:cNvPr id="391" name="Google Shape;391;p44"/>
          <p:cNvSpPr txBox="1">
            <a:spLocks noGrp="1"/>
          </p:cNvSpPr>
          <p:nvPr>
            <p:ph type="subTitle" idx="7"/>
          </p:nvPr>
        </p:nvSpPr>
        <p:spPr>
          <a:xfrm>
            <a:off x="3420766" y="2659849"/>
            <a:ext cx="5254800" cy="818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Lorem ipsum dolor sit amet, consectetur adipiscing elit. Vestibulum tempus vehicula purus, mattis varius ipsum gravida quis. Lorem ipsum dolor sit amet, consectetur adipiscing elit.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5" name="Google Shape;245;p28"/>
          <p:cNvPicPr preferRelativeResize="0">
            <a:picLocks noGrp="1"/>
          </p:cNvPicPr>
          <p:nvPr>
            <p:ph type="pic" idx="2"/>
          </p:nvPr>
        </p:nvPicPr>
        <p:blipFill rotWithShape="1">
          <a:blip r:embed="rId3">
            <a:alphaModFix/>
          </a:blip>
          <a:srcRect t="33758" b="24055"/>
          <a:stretch/>
        </p:blipFill>
        <p:spPr>
          <a:xfrm>
            <a:off x="0" y="0"/>
            <a:ext cx="9144000" cy="5143501"/>
          </a:xfrm>
          <a:prstGeom prst="rect">
            <a:avLst/>
          </a:prstGeom>
        </p:spPr>
      </p:pic>
      <p:sp>
        <p:nvSpPr>
          <p:cNvPr id="246" name="Google Shape;246;p28"/>
          <p:cNvSpPr/>
          <p:nvPr/>
        </p:nvSpPr>
        <p:spPr>
          <a:xfrm>
            <a:off x="497503" y="1757300"/>
            <a:ext cx="3987900" cy="2439300"/>
          </a:xfrm>
          <a:prstGeom prst="rect">
            <a:avLst/>
          </a:prstGeom>
          <a:solidFill>
            <a:srgbClr val="51392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247" name="Google Shape;247;p28"/>
          <p:cNvSpPr txBox="1">
            <a:spLocks noGrp="1"/>
          </p:cNvSpPr>
          <p:nvPr>
            <p:ph type="subTitle" idx="1"/>
          </p:nvPr>
        </p:nvSpPr>
        <p:spPr>
          <a:xfrm>
            <a:off x="930650" y="3262024"/>
            <a:ext cx="4940100" cy="7926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8 July  /  </a:t>
            </a:r>
            <a:r>
              <a:rPr lang="en">
                <a:solidFill>
                  <a:schemeClr val="lt1"/>
                </a:solidFill>
              </a:rPr>
              <a:t>2024</a:t>
            </a:r>
            <a:endParaRPr>
              <a:solidFill>
                <a:schemeClr val="lt1"/>
              </a:solidFill>
            </a:endParaRPr>
          </a:p>
        </p:txBody>
      </p:sp>
      <p:sp>
        <p:nvSpPr>
          <p:cNvPr id="248" name="Google Shape;248;p28"/>
          <p:cNvSpPr txBox="1">
            <a:spLocks noGrp="1"/>
          </p:cNvSpPr>
          <p:nvPr>
            <p:ph type="ctrTitle"/>
          </p:nvPr>
        </p:nvSpPr>
        <p:spPr>
          <a:xfrm>
            <a:off x="920175" y="2090725"/>
            <a:ext cx="5109600" cy="13014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World Skin</a:t>
            </a:r>
            <a:br>
              <a:rPr lang="en"/>
            </a:br>
            <a:r>
              <a:rPr lang="en"/>
              <a:t>Health Day</a:t>
            </a:r>
            <a:endParaRPr/>
          </a:p>
        </p:txBody>
      </p:sp>
      <p:pic>
        <p:nvPicPr>
          <p:cNvPr id="249" name="Google Shape;249;p28"/>
          <p:cNvPicPr preferRelativeResize="0"/>
          <p:nvPr/>
        </p:nvPicPr>
        <p:blipFill>
          <a:blip r:embed="rId4">
            <a:alphaModFix/>
          </a:blip>
          <a:stretch>
            <a:fillRect/>
          </a:stretch>
        </p:blipFill>
        <p:spPr>
          <a:xfrm>
            <a:off x="7023093" y="4324700"/>
            <a:ext cx="1746657" cy="688274"/>
          </a:xfrm>
          <a:prstGeom prst="rect">
            <a:avLst/>
          </a:prstGeom>
          <a:noFill/>
          <a:ln>
            <a:noFill/>
          </a:ln>
        </p:spPr>
      </p:pic>
      <p:sp>
        <p:nvSpPr>
          <p:cNvPr id="2" name="TextBox 1">
            <a:extLst>
              <a:ext uri="{FF2B5EF4-FFF2-40B4-BE49-F238E27FC236}">
                <a16:creationId xmlns:a16="http://schemas.microsoft.com/office/drawing/2014/main" id="{7046F688-D16D-8F7A-C146-41B3BEE8312D}"/>
              </a:ext>
            </a:extLst>
          </p:cNvPr>
          <p:cNvSpPr txBox="1"/>
          <p:nvPr/>
        </p:nvSpPr>
        <p:spPr>
          <a:xfrm>
            <a:off x="6989536" y="136072"/>
            <a:ext cx="83230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000" dirty="0">
                <a:solidFill>
                  <a:schemeClr val="bg1"/>
                </a:solidFill>
              </a:rPr>
              <a:t>Brought to you by</a:t>
            </a:r>
          </a:p>
        </p:txBody>
      </p:sp>
      <p:pic>
        <p:nvPicPr>
          <p:cNvPr id="3" name="Picture 2" descr="A logo with a globe and text&#10;&#10;Description automatically generated">
            <a:extLst>
              <a:ext uri="{FF2B5EF4-FFF2-40B4-BE49-F238E27FC236}">
                <a16:creationId xmlns:a16="http://schemas.microsoft.com/office/drawing/2014/main" id="{B3F27AEE-DA4B-1F96-724D-77458E351330}"/>
              </a:ext>
            </a:extLst>
          </p:cNvPr>
          <p:cNvPicPr>
            <a:picLocks noChangeAspect="1"/>
          </p:cNvPicPr>
          <p:nvPr/>
        </p:nvPicPr>
        <p:blipFill>
          <a:blip r:embed="rId5"/>
          <a:stretch>
            <a:fillRect/>
          </a:stretch>
        </p:blipFill>
        <p:spPr>
          <a:xfrm>
            <a:off x="7826480" y="139700"/>
            <a:ext cx="412540" cy="573316"/>
          </a:xfrm>
          <a:prstGeom prst="rect">
            <a:avLst/>
          </a:prstGeom>
        </p:spPr>
      </p:pic>
      <p:pic>
        <p:nvPicPr>
          <p:cNvPr id="4" name="Picture 3" descr="A black background with white text&#10;&#10;Description automatically generated">
            <a:extLst>
              <a:ext uri="{FF2B5EF4-FFF2-40B4-BE49-F238E27FC236}">
                <a16:creationId xmlns:a16="http://schemas.microsoft.com/office/drawing/2014/main" id="{9B6AAE6C-AB7B-EA82-B450-A00835640531}"/>
              </a:ext>
            </a:extLst>
          </p:cNvPr>
          <p:cNvPicPr>
            <a:picLocks noChangeAspect="1"/>
          </p:cNvPicPr>
          <p:nvPr/>
        </p:nvPicPr>
        <p:blipFill rotWithShape="1">
          <a:blip r:embed="rId6"/>
          <a:srcRect r="74206" b="653"/>
          <a:stretch/>
        </p:blipFill>
        <p:spPr>
          <a:xfrm>
            <a:off x="8266339" y="134701"/>
            <a:ext cx="508004" cy="583356"/>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45"/>
          <p:cNvSpPr txBox="1">
            <a:spLocks noGrp="1"/>
          </p:cNvSpPr>
          <p:nvPr>
            <p:ph type="title" idx="4"/>
          </p:nvPr>
        </p:nvSpPr>
        <p:spPr>
          <a:xfrm>
            <a:off x="6104781" y="1319962"/>
            <a:ext cx="2375400" cy="6864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70 million people</a:t>
            </a:r>
            <a:endParaRPr/>
          </a:p>
        </p:txBody>
      </p:sp>
      <p:sp>
        <p:nvSpPr>
          <p:cNvPr id="397" name="Google Shape;397;p45"/>
          <p:cNvSpPr txBox="1">
            <a:spLocks noGrp="1"/>
          </p:cNvSpPr>
          <p:nvPr>
            <p:ph type="subTitle" idx="5"/>
          </p:nvPr>
        </p:nvSpPr>
        <p:spPr>
          <a:xfrm>
            <a:off x="6104781" y="1918615"/>
            <a:ext cx="2375400" cy="818700"/>
          </a:xfrm>
          <a:prstGeom prst="rect">
            <a:avLst/>
          </a:prstGeom>
        </p:spPr>
        <p:txBody>
          <a:bodyPr spcFirstLastPara="1" wrap="square" lIns="91425" tIns="91425" rIns="91425" bIns="91425" anchor="t" anchorCtr="0">
            <a:normAutofit lnSpcReduction="10000"/>
          </a:bodyPr>
          <a:lstStyle/>
          <a:p>
            <a:pPr marL="0" lvl="0" indent="0" algn="ctr" rtl="0">
              <a:spcBef>
                <a:spcPts val="0"/>
              </a:spcBef>
              <a:spcAft>
                <a:spcPts val="0"/>
              </a:spcAft>
              <a:buNone/>
            </a:pPr>
            <a:r>
              <a:rPr lang="en"/>
              <a:t>Have vitiligo, showcasing the global necessity for greater societal understanding towards those with visible differences.</a:t>
            </a:r>
            <a:endParaRPr/>
          </a:p>
        </p:txBody>
      </p:sp>
      <p:sp>
        <p:nvSpPr>
          <p:cNvPr id="398" name="Google Shape;398;p45"/>
          <p:cNvSpPr txBox="1">
            <a:spLocks noGrp="1"/>
          </p:cNvSpPr>
          <p:nvPr>
            <p:ph type="title"/>
          </p:nvPr>
        </p:nvSpPr>
        <p:spPr>
          <a:xfrm>
            <a:off x="592781" y="1319962"/>
            <a:ext cx="2375400" cy="6864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Over 1.8 billion</a:t>
            </a:r>
            <a:endParaRPr/>
          </a:p>
        </p:txBody>
      </p:sp>
      <p:sp>
        <p:nvSpPr>
          <p:cNvPr id="399" name="Google Shape;399;p45"/>
          <p:cNvSpPr txBox="1">
            <a:spLocks noGrp="1"/>
          </p:cNvSpPr>
          <p:nvPr>
            <p:ph type="subTitle" idx="1"/>
          </p:nvPr>
        </p:nvSpPr>
        <p:spPr>
          <a:xfrm>
            <a:off x="592781" y="1918615"/>
            <a:ext cx="2375400" cy="8187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t>People are affected by skin diseases  around the world at any time.</a:t>
            </a:r>
            <a:endParaRPr/>
          </a:p>
        </p:txBody>
      </p:sp>
      <p:sp>
        <p:nvSpPr>
          <p:cNvPr id="400" name="Google Shape;400;p45"/>
          <p:cNvSpPr txBox="1">
            <a:spLocks noGrp="1"/>
          </p:cNvSpPr>
          <p:nvPr>
            <p:ph type="title" idx="2"/>
          </p:nvPr>
        </p:nvSpPr>
        <p:spPr>
          <a:xfrm>
            <a:off x="3348781" y="1319962"/>
            <a:ext cx="2375400" cy="6864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Over the last 11 years</a:t>
            </a:r>
            <a:endParaRPr/>
          </a:p>
        </p:txBody>
      </p:sp>
      <p:sp>
        <p:nvSpPr>
          <p:cNvPr id="401" name="Google Shape;401;p45"/>
          <p:cNvSpPr txBox="1">
            <a:spLocks noGrp="1"/>
          </p:cNvSpPr>
          <p:nvPr>
            <p:ph type="subTitle" idx="3"/>
          </p:nvPr>
        </p:nvSpPr>
        <p:spPr>
          <a:xfrm>
            <a:off x="3348781" y="1918615"/>
            <a:ext cx="2375400" cy="8187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t>The World Skin Health Day Campaign has reached over 42M people in over 50 countries!</a:t>
            </a:r>
            <a:endParaRPr/>
          </a:p>
        </p:txBody>
      </p:sp>
      <p:pic>
        <p:nvPicPr>
          <p:cNvPr id="402" name="Google Shape;402;p45"/>
          <p:cNvPicPr preferRelativeResize="0">
            <a:picLocks noGrp="1"/>
          </p:cNvPicPr>
          <p:nvPr>
            <p:ph type="pic" idx="6"/>
          </p:nvPr>
        </p:nvPicPr>
        <p:blipFill rotWithShape="1">
          <a:blip r:embed="rId3">
            <a:alphaModFix/>
          </a:blip>
          <a:srcRect l="11235" t="22444" r="11227" b="29832"/>
          <a:stretch/>
        </p:blipFill>
        <p:spPr>
          <a:xfrm>
            <a:off x="0" y="3089150"/>
            <a:ext cx="4499702" cy="2077202"/>
          </a:xfrm>
          <a:prstGeom prst="rect">
            <a:avLst/>
          </a:prstGeom>
        </p:spPr>
      </p:pic>
      <p:sp>
        <p:nvSpPr>
          <p:cNvPr id="403" name="Google Shape;403;p45"/>
          <p:cNvSpPr txBox="1">
            <a:spLocks noGrp="1"/>
          </p:cNvSpPr>
          <p:nvPr>
            <p:ph type="title" idx="7"/>
          </p:nvPr>
        </p:nvSpPr>
        <p:spPr>
          <a:xfrm>
            <a:off x="1567800" y="632124"/>
            <a:ext cx="6008400" cy="6075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World Skin Health Day</a:t>
            </a:r>
            <a:endParaRPr/>
          </a:p>
        </p:txBody>
      </p:sp>
      <p:pic>
        <p:nvPicPr>
          <p:cNvPr id="404" name="Google Shape;404;p45"/>
          <p:cNvPicPr preferRelativeResize="0">
            <a:picLocks noGrp="1"/>
          </p:cNvPicPr>
          <p:nvPr>
            <p:ph type="pic" idx="8"/>
          </p:nvPr>
        </p:nvPicPr>
        <p:blipFill rotWithShape="1">
          <a:blip r:embed="rId4">
            <a:alphaModFix/>
          </a:blip>
          <a:srcRect t="33633" r="17891" b="15743"/>
          <a:stretch/>
        </p:blipFill>
        <p:spPr>
          <a:xfrm>
            <a:off x="4644300" y="3089150"/>
            <a:ext cx="4499700" cy="2077200"/>
          </a:xfrm>
          <a:prstGeom prst="rect">
            <a:avLst/>
          </a:prstGeom>
        </p:spPr>
      </p:pic>
      <p:pic>
        <p:nvPicPr>
          <p:cNvPr id="405" name="Google Shape;405;p45"/>
          <p:cNvPicPr preferRelativeResize="0"/>
          <p:nvPr/>
        </p:nvPicPr>
        <p:blipFill>
          <a:blip r:embed="rId5">
            <a:alphaModFix/>
          </a:blip>
          <a:stretch>
            <a:fillRect/>
          </a:stretch>
        </p:blipFill>
        <p:spPr>
          <a:xfrm>
            <a:off x="7561038" y="4516460"/>
            <a:ext cx="1284910" cy="50632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46"/>
          <p:cNvSpPr txBox="1">
            <a:spLocks noGrp="1"/>
          </p:cNvSpPr>
          <p:nvPr>
            <p:ph type="title"/>
          </p:nvPr>
        </p:nvSpPr>
        <p:spPr>
          <a:xfrm>
            <a:off x="354500" y="1316677"/>
            <a:ext cx="8358600" cy="6273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Events through the years:</a:t>
            </a:r>
            <a:endParaRPr/>
          </a:p>
        </p:txBody>
      </p:sp>
      <p:sp>
        <p:nvSpPr>
          <p:cNvPr id="411" name="Google Shape;411;p46"/>
          <p:cNvSpPr txBox="1">
            <a:spLocks noGrp="1"/>
          </p:cNvSpPr>
          <p:nvPr>
            <p:ph type="subTitle" idx="1"/>
          </p:nvPr>
        </p:nvSpPr>
        <p:spPr>
          <a:xfrm>
            <a:off x="354500" y="1959575"/>
            <a:ext cx="8358600" cy="2537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r>
              <a:rPr lang="en"/>
              <a:t>Lorem ipsum dolor sit amet, consectetur adipiscing elit. Vestibulum tempus vehicula purus, mattis varius ipsum gravida quis. Lorem ipsum dolor sit amet, consectetur adipiscing elit. Mauris varius id massa a vestibulum. Vivamus ornare sagittis egestas. Aliquam vel nunc dui. Vestibulum porttitor sagittis accumsan. Donec pulvinar quam in dictum condimentum. Cras lobortis ipsum lorem, sed lacinia libero aliquet at.</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r>
              <a:rPr lang="en"/>
              <a:t>Proin eget mollis sem. Vestibulum consectetur sagittis placerat. Sed tempor ut quam in gravida. Nunc maximus leo vel metus pharetra tempus. In sit amet tincidunt risus, ac varius magna.</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47"/>
          <p:cNvSpPr txBox="1">
            <a:spLocks noGrp="1"/>
          </p:cNvSpPr>
          <p:nvPr>
            <p:ph type="title"/>
          </p:nvPr>
        </p:nvSpPr>
        <p:spPr>
          <a:xfrm>
            <a:off x="2370425" y="1485909"/>
            <a:ext cx="4325100" cy="15147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Over 1.8 billion</a:t>
            </a:r>
            <a:endParaRPr/>
          </a:p>
        </p:txBody>
      </p:sp>
      <p:sp>
        <p:nvSpPr>
          <p:cNvPr id="417" name="Google Shape;417;p47"/>
          <p:cNvSpPr txBox="1">
            <a:spLocks noGrp="1"/>
          </p:cNvSpPr>
          <p:nvPr>
            <p:ph type="subTitle" idx="1"/>
          </p:nvPr>
        </p:nvSpPr>
        <p:spPr>
          <a:xfrm>
            <a:off x="2355175" y="2658263"/>
            <a:ext cx="4432200" cy="632400"/>
          </a:xfrm>
          <a:prstGeom prst="rect">
            <a:avLst/>
          </a:prstGeom>
        </p:spPr>
        <p:txBody>
          <a:bodyPr spcFirstLastPara="1" wrap="square" lIns="91425" tIns="91425" rIns="91425" bIns="91425" anchor="t" anchorCtr="0">
            <a:normAutofit lnSpcReduction="10000"/>
          </a:bodyPr>
          <a:lstStyle/>
          <a:p>
            <a:pPr marL="0" lvl="0" indent="0" algn="ctr" rtl="0">
              <a:spcBef>
                <a:spcPts val="0"/>
              </a:spcBef>
              <a:spcAft>
                <a:spcPts val="0"/>
              </a:spcAft>
              <a:buNone/>
            </a:pPr>
            <a:r>
              <a:rPr lang="en"/>
              <a:t>People are affected by skin diseases  around the world at any time.</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48"/>
          <p:cNvSpPr txBox="1">
            <a:spLocks noGrp="1"/>
          </p:cNvSpPr>
          <p:nvPr>
            <p:ph type="title" idx="6"/>
          </p:nvPr>
        </p:nvSpPr>
        <p:spPr>
          <a:xfrm>
            <a:off x="6128980" y="1575850"/>
            <a:ext cx="2381100" cy="12915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1.5 million cases</a:t>
            </a:r>
            <a:endParaRPr/>
          </a:p>
        </p:txBody>
      </p:sp>
      <p:sp>
        <p:nvSpPr>
          <p:cNvPr id="423" name="Google Shape;423;p48"/>
          <p:cNvSpPr txBox="1">
            <a:spLocks noGrp="1"/>
          </p:cNvSpPr>
          <p:nvPr>
            <p:ph type="title" idx="4"/>
          </p:nvPr>
        </p:nvSpPr>
        <p:spPr>
          <a:xfrm>
            <a:off x="3380724" y="1575850"/>
            <a:ext cx="2381100" cy="12915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8th most common</a:t>
            </a:r>
            <a:endParaRPr/>
          </a:p>
        </p:txBody>
      </p:sp>
      <p:sp>
        <p:nvSpPr>
          <p:cNvPr id="424" name="Google Shape;424;p48"/>
          <p:cNvSpPr txBox="1">
            <a:spLocks noGrp="1"/>
          </p:cNvSpPr>
          <p:nvPr>
            <p:ph type="title"/>
          </p:nvPr>
        </p:nvSpPr>
        <p:spPr>
          <a:xfrm>
            <a:off x="632469" y="1575850"/>
            <a:ext cx="2381100" cy="1291500"/>
          </a:xfrm>
          <a:prstGeom prst="rect">
            <a:avLst/>
          </a:prstGeom>
        </p:spPr>
        <p:txBody>
          <a:bodyPr spcFirstLastPara="1" wrap="square" lIns="91425" tIns="91425" rIns="91425" bIns="91425" anchor="ctr" anchorCtr="0">
            <a:normAutofit/>
          </a:bodyPr>
          <a:lstStyle/>
          <a:p>
            <a:pPr marL="0" lvl="0" indent="0" algn="ctr" rtl="0">
              <a:spcBef>
                <a:spcPts val="0"/>
              </a:spcBef>
              <a:spcAft>
                <a:spcPts val="0"/>
              </a:spcAft>
              <a:buNone/>
            </a:pPr>
            <a:r>
              <a:rPr lang="en"/>
              <a:t>Over 1.8 billion</a:t>
            </a:r>
            <a:endParaRPr/>
          </a:p>
        </p:txBody>
      </p:sp>
      <p:sp>
        <p:nvSpPr>
          <p:cNvPr id="425" name="Google Shape;425;p48"/>
          <p:cNvSpPr txBox="1">
            <a:spLocks noGrp="1"/>
          </p:cNvSpPr>
          <p:nvPr>
            <p:ph type="subTitle" idx="7"/>
          </p:nvPr>
        </p:nvSpPr>
        <p:spPr>
          <a:xfrm>
            <a:off x="6128981" y="2816581"/>
            <a:ext cx="2381100" cy="12528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t>Of skin cancers are diagnosed globally each year, making them the most common group of cancers.</a:t>
            </a:r>
            <a:endParaRPr/>
          </a:p>
        </p:txBody>
      </p:sp>
      <p:sp>
        <p:nvSpPr>
          <p:cNvPr id="426" name="Google Shape;426;p48"/>
          <p:cNvSpPr txBox="1">
            <a:spLocks noGrp="1"/>
          </p:cNvSpPr>
          <p:nvPr>
            <p:ph type="subTitle" idx="1"/>
          </p:nvPr>
        </p:nvSpPr>
        <p:spPr>
          <a:xfrm>
            <a:off x="632469" y="2816581"/>
            <a:ext cx="2381100" cy="12528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t>People are affected by skin diseases  around the world at any time.</a:t>
            </a:r>
            <a:endParaRPr/>
          </a:p>
        </p:txBody>
      </p:sp>
      <p:sp>
        <p:nvSpPr>
          <p:cNvPr id="427" name="Google Shape;427;p48"/>
          <p:cNvSpPr txBox="1">
            <a:spLocks noGrp="1"/>
          </p:cNvSpPr>
          <p:nvPr>
            <p:ph type="subTitle" idx="5"/>
          </p:nvPr>
        </p:nvSpPr>
        <p:spPr>
          <a:xfrm>
            <a:off x="3380725" y="2816581"/>
            <a:ext cx="2381100" cy="1252800"/>
          </a:xfrm>
          <a:prstGeom prst="rect">
            <a:avLst/>
          </a:prstGeom>
        </p:spPr>
        <p:txBody>
          <a:bodyPr spcFirstLastPara="1" wrap="square" lIns="91425" tIns="91425" rIns="91425" bIns="91425" anchor="t" anchorCtr="0">
            <a:normAutofit/>
          </a:bodyPr>
          <a:lstStyle/>
          <a:p>
            <a:pPr marL="0" lvl="0" indent="0" algn="ctr" rtl="0">
              <a:spcBef>
                <a:spcPts val="0"/>
              </a:spcBef>
              <a:spcAft>
                <a:spcPts val="0"/>
              </a:spcAft>
              <a:buNone/>
            </a:pPr>
            <a:r>
              <a:rPr lang="en"/>
              <a:t>Acne is the 8th most common disease globally, affecting 85% of young adults.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pic>
        <p:nvPicPr>
          <p:cNvPr id="254" name="Google Shape;254;p29"/>
          <p:cNvPicPr preferRelativeResize="0">
            <a:picLocks noGrp="1"/>
          </p:cNvPicPr>
          <p:nvPr>
            <p:ph type="pic" idx="2"/>
          </p:nvPr>
        </p:nvPicPr>
        <p:blipFill rotWithShape="1">
          <a:blip r:embed="rId3">
            <a:alphaModFix/>
          </a:blip>
          <a:srcRect t="6967" r="14192" b="7224"/>
          <a:stretch/>
        </p:blipFill>
        <p:spPr>
          <a:xfrm>
            <a:off x="0" y="0"/>
            <a:ext cx="9144003" cy="5143501"/>
          </a:xfrm>
          <a:prstGeom prst="rect">
            <a:avLst/>
          </a:prstGeom>
        </p:spPr>
      </p:pic>
      <p:sp>
        <p:nvSpPr>
          <p:cNvPr id="255" name="Google Shape;255;p29"/>
          <p:cNvSpPr/>
          <p:nvPr/>
        </p:nvSpPr>
        <p:spPr>
          <a:xfrm>
            <a:off x="497500" y="1869625"/>
            <a:ext cx="5373300" cy="1781400"/>
          </a:xfrm>
          <a:prstGeom prst="rect">
            <a:avLst/>
          </a:prstGeom>
          <a:solidFill>
            <a:srgbClr val="EEB286"/>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Poppins"/>
              <a:ea typeface="Poppins"/>
              <a:cs typeface="Poppins"/>
              <a:sym typeface="Poppins"/>
            </a:endParaRPr>
          </a:p>
        </p:txBody>
      </p:sp>
      <p:sp>
        <p:nvSpPr>
          <p:cNvPr id="256" name="Google Shape;256;p29"/>
          <p:cNvSpPr txBox="1">
            <a:spLocks noGrp="1"/>
          </p:cNvSpPr>
          <p:nvPr>
            <p:ph type="subTitle" idx="1"/>
          </p:nvPr>
        </p:nvSpPr>
        <p:spPr>
          <a:xfrm>
            <a:off x="930650" y="3033424"/>
            <a:ext cx="4940100" cy="792600"/>
          </a:xfrm>
          <a:prstGeom prst="rect">
            <a:avLst/>
          </a:prstGeom>
        </p:spPr>
        <p:txBody>
          <a:bodyPr spcFirstLastPara="1" wrap="square" lIns="91425" tIns="91425" rIns="91425" bIns="91425" anchor="t" anchorCtr="0">
            <a:normAutofit/>
          </a:bodyPr>
          <a:lstStyle/>
          <a:p>
            <a:pPr marL="0" indent="0"/>
            <a:r>
              <a:rPr lang="en" dirty="0">
                <a:solidFill>
                  <a:schemeClr val="dk1"/>
                </a:solidFill>
              </a:rPr>
              <a:t>8 July / 2024</a:t>
            </a:r>
            <a:endParaRPr lang="en-US" dirty="0">
              <a:solidFill>
                <a:schemeClr val="dk1"/>
              </a:solidFill>
            </a:endParaRPr>
          </a:p>
        </p:txBody>
      </p:sp>
      <p:sp>
        <p:nvSpPr>
          <p:cNvPr id="257" name="Google Shape;257;p29"/>
          <p:cNvSpPr txBox="1">
            <a:spLocks noGrp="1"/>
          </p:cNvSpPr>
          <p:nvPr>
            <p:ph type="ctrTitle"/>
          </p:nvPr>
        </p:nvSpPr>
        <p:spPr>
          <a:xfrm>
            <a:off x="920175" y="2090725"/>
            <a:ext cx="5109600" cy="1022700"/>
          </a:xfrm>
          <a:prstGeom prst="rect">
            <a:avLst/>
          </a:prstGeom>
        </p:spPr>
        <p:txBody>
          <a:bodyPr spcFirstLastPara="1" wrap="square" lIns="91425" tIns="91425" rIns="91425" bIns="91425" anchor="b" anchorCtr="0">
            <a:noAutofit/>
          </a:bodyPr>
          <a:lstStyle/>
          <a:p>
            <a:r>
              <a:rPr lang="en" dirty="0">
                <a:solidFill>
                  <a:schemeClr val="dk1"/>
                </a:solidFill>
              </a:rPr>
              <a:t>World Skin Health Day</a:t>
            </a:r>
            <a:endParaRPr lang="en-US" dirty="0">
              <a:solidFill>
                <a:schemeClr val="dk1"/>
              </a:solidFill>
            </a:endParaRPr>
          </a:p>
        </p:txBody>
      </p:sp>
      <p:pic>
        <p:nvPicPr>
          <p:cNvPr id="258" name="Google Shape;258;p29"/>
          <p:cNvPicPr preferRelativeResize="0"/>
          <p:nvPr/>
        </p:nvPicPr>
        <p:blipFill>
          <a:blip r:embed="rId4">
            <a:alphaModFix/>
          </a:blip>
          <a:stretch>
            <a:fillRect/>
          </a:stretch>
        </p:blipFill>
        <p:spPr>
          <a:xfrm>
            <a:off x="7561038" y="4516460"/>
            <a:ext cx="1284910" cy="506326"/>
          </a:xfrm>
          <a:prstGeom prst="rect">
            <a:avLst/>
          </a:prstGeom>
          <a:noFill/>
          <a:ln>
            <a:noFill/>
          </a:ln>
        </p:spPr>
      </p:pic>
      <p:sp>
        <p:nvSpPr>
          <p:cNvPr id="3" name="TextBox 2">
            <a:extLst>
              <a:ext uri="{FF2B5EF4-FFF2-40B4-BE49-F238E27FC236}">
                <a16:creationId xmlns:a16="http://schemas.microsoft.com/office/drawing/2014/main" id="{2319C5E5-6624-C081-3B9D-B220A4E411D2}"/>
              </a:ext>
            </a:extLst>
          </p:cNvPr>
          <p:cNvSpPr txBox="1"/>
          <p:nvPr/>
        </p:nvSpPr>
        <p:spPr>
          <a:xfrm>
            <a:off x="6989536" y="136072"/>
            <a:ext cx="83230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sz="1000" dirty="0">
                <a:solidFill>
                  <a:schemeClr val="bg1"/>
                </a:solidFill>
              </a:rPr>
              <a:t>Brought to you by</a:t>
            </a:r>
          </a:p>
        </p:txBody>
      </p:sp>
      <p:pic>
        <p:nvPicPr>
          <p:cNvPr id="5" name="Picture 4" descr="A logo with a globe and text&#10;&#10;Description automatically generated">
            <a:extLst>
              <a:ext uri="{FF2B5EF4-FFF2-40B4-BE49-F238E27FC236}">
                <a16:creationId xmlns:a16="http://schemas.microsoft.com/office/drawing/2014/main" id="{29A77CCF-F7C4-8F74-7CDC-5134B2FD0910}"/>
              </a:ext>
            </a:extLst>
          </p:cNvPr>
          <p:cNvPicPr>
            <a:picLocks noChangeAspect="1"/>
          </p:cNvPicPr>
          <p:nvPr/>
        </p:nvPicPr>
        <p:blipFill>
          <a:blip r:embed="rId5"/>
          <a:stretch>
            <a:fillRect/>
          </a:stretch>
        </p:blipFill>
        <p:spPr>
          <a:xfrm>
            <a:off x="7826480" y="139700"/>
            <a:ext cx="412540" cy="573316"/>
          </a:xfrm>
          <a:prstGeom prst="rect">
            <a:avLst/>
          </a:prstGeom>
        </p:spPr>
      </p:pic>
      <p:pic>
        <p:nvPicPr>
          <p:cNvPr id="7" name="Picture 6" descr="A black background with white text&#10;&#10;Description automatically generated">
            <a:extLst>
              <a:ext uri="{FF2B5EF4-FFF2-40B4-BE49-F238E27FC236}">
                <a16:creationId xmlns:a16="http://schemas.microsoft.com/office/drawing/2014/main" id="{8F9A2774-B7DF-8C33-30F3-C761AFC77F3F}"/>
              </a:ext>
            </a:extLst>
          </p:cNvPr>
          <p:cNvPicPr>
            <a:picLocks noChangeAspect="1"/>
          </p:cNvPicPr>
          <p:nvPr/>
        </p:nvPicPr>
        <p:blipFill rotWithShape="1">
          <a:blip r:embed="rId6"/>
          <a:srcRect r="74206" b="653"/>
          <a:stretch/>
        </p:blipFill>
        <p:spPr>
          <a:xfrm>
            <a:off x="8266339" y="134701"/>
            <a:ext cx="508004" cy="58335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32"/>
          <p:cNvSpPr txBox="1">
            <a:spLocks noGrp="1"/>
          </p:cNvSpPr>
          <p:nvPr>
            <p:ph type="title"/>
          </p:nvPr>
        </p:nvSpPr>
        <p:spPr>
          <a:xfrm>
            <a:off x="354500" y="477850"/>
            <a:ext cx="3606679" cy="1120500"/>
          </a:xfrm>
          <a:prstGeom prst="rect">
            <a:avLst/>
          </a:prstGeom>
        </p:spPr>
        <p:txBody>
          <a:bodyPr spcFirstLastPara="1" wrap="square" lIns="91425" tIns="91425" rIns="91425" bIns="91425" anchor="ctr" anchorCtr="0">
            <a:normAutofit/>
          </a:bodyPr>
          <a:lstStyle/>
          <a:p>
            <a:r>
              <a:rPr lang="en" dirty="0"/>
              <a:t>8 July is World Skin Health Day (WSHD)</a:t>
            </a:r>
            <a:endParaRPr lang="en-US" dirty="0"/>
          </a:p>
        </p:txBody>
      </p:sp>
      <p:pic>
        <p:nvPicPr>
          <p:cNvPr id="276" name="Google Shape;276;p32"/>
          <p:cNvPicPr preferRelativeResize="0">
            <a:picLocks noGrp="1"/>
          </p:cNvPicPr>
          <p:nvPr>
            <p:ph type="pic" idx="2"/>
          </p:nvPr>
        </p:nvPicPr>
        <p:blipFill rotWithShape="1">
          <a:blip r:embed="rId3">
            <a:alphaModFix/>
          </a:blip>
          <a:srcRect l="15277" r="15277"/>
          <a:stretch/>
        </p:blipFill>
        <p:spPr>
          <a:xfrm>
            <a:off x="4705800" y="175200"/>
            <a:ext cx="4438200" cy="4793100"/>
          </a:xfrm>
          <a:prstGeom prst="rect">
            <a:avLst/>
          </a:prstGeom>
        </p:spPr>
      </p:pic>
      <p:sp>
        <p:nvSpPr>
          <p:cNvPr id="277" name="Google Shape;277;p32"/>
          <p:cNvSpPr txBox="1">
            <a:spLocks noGrp="1"/>
          </p:cNvSpPr>
          <p:nvPr>
            <p:ph type="subTitle" idx="1"/>
          </p:nvPr>
        </p:nvSpPr>
        <p:spPr>
          <a:xfrm>
            <a:off x="354500" y="1598350"/>
            <a:ext cx="3455400" cy="3369900"/>
          </a:xfrm>
          <a:prstGeom prst="rect">
            <a:avLst/>
          </a:prstGeom>
        </p:spPr>
        <p:txBody>
          <a:bodyPr spcFirstLastPara="1" wrap="square" lIns="91425" tIns="91425" rIns="91425" bIns="91425" anchor="t" anchorCtr="0">
            <a:normAutofit/>
          </a:bodyPr>
          <a:lstStyle/>
          <a:p>
            <a:pPr marL="0" indent="0"/>
            <a:endParaRPr lang="en-US" dirty="0"/>
          </a:p>
          <a:p>
            <a:pPr marL="0" indent="0"/>
            <a:endParaRPr lang="en-US" dirty="0"/>
          </a:p>
          <a:p>
            <a:pPr marL="0" indent="0"/>
            <a:r>
              <a:rPr lang="en" dirty="0"/>
              <a:t>WSHD was </a:t>
            </a:r>
            <a:r>
              <a:rPr lang="en" dirty="0">
                <a:solidFill>
                  <a:srgbClr val="000000"/>
                </a:solidFill>
              </a:rPr>
              <a:t>established in 2013</a:t>
            </a:r>
            <a:r>
              <a:rPr lang="en" dirty="0"/>
              <a:t> by the</a:t>
            </a:r>
            <a:r>
              <a:rPr lang="en" b="1" dirty="0"/>
              <a:t> International League of Dermatological Societies (ILDS)</a:t>
            </a:r>
            <a:r>
              <a:rPr lang="en" dirty="0"/>
              <a:t> and the </a:t>
            </a:r>
            <a:r>
              <a:rPr lang="en" b="1" dirty="0"/>
              <a:t>International Society of Dermatology (ISD).</a:t>
            </a:r>
          </a:p>
          <a:p>
            <a:pPr marL="0" indent="0"/>
            <a:endParaRPr lang="en" dirty="0">
              <a:solidFill>
                <a:srgbClr val="000000"/>
              </a:solidFill>
            </a:endParaRPr>
          </a:p>
          <a:p>
            <a:pPr marL="0" indent="0"/>
            <a:r>
              <a:rPr lang="en" dirty="0">
                <a:solidFill>
                  <a:srgbClr val="000000"/>
                </a:solidFill>
              </a:rPr>
              <a:t>WSHD will now be celebrated annually on 8th July. </a:t>
            </a:r>
            <a:endParaRPr lang="en" dirty="0"/>
          </a:p>
          <a:p>
            <a:pPr marL="0" indent="0"/>
            <a:endParaRPr lang="en" dirty="0">
              <a:solidFill>
                <a:srgbClr val="000000"/>
              </a:solidFill>
            </a:endParaRPr>
          </a:p>
          <a:p>
            <a:pPr marL="0" indent="0"/>
            <a:r>
              <a:rPr lang="en" dirty="0">
                <a:solidFill>
                  <a:srgbClr val="000000"/>
                </a:solidFill>
              </a:rPr>
              <a:t>This year's theme,</a:t>
            </a:r>
            <a:r>
              <a:rPr lang="en" b="1" dirty="0">
                <a:solidFill>
                  <a:srgbClr val="513925"/>
                </a:solidFill>
              </a:rPr>
              <a:t> 'Skin Health for All',</a:t>
            </a:r>
            <a:r>
              <a:rPr lang="en" dirty="0">
                <a:solidFill>
                  <a:srgbClr val="000000"/>
                </a:solidFill>
              </a:rPr>
              <a:t> highlights our overarching campaign goal and </a:t>
            </a:r>
            <a:r>
              <a:rPr lang="en" err="1">
                <a:solidFill>
                  <a:srgbClr val="000000"/>
                </a:solidFill>
              </a:rPr>
              <a:t>emphasises</a:t>
            </a:r>
            <a:r>
              <a:rPr lang="en" dirty="0">
                <a:solidFill>
                  <a:srgbClr val="000000"/>
                </a:solidFill>
              </a:rPr>
              <a:t> </a:t>
            </a:r>
            <a:r>
              <a:rPr lang="en" err="1">
                <a:solidFill>
                  <a:srgbClr val="000000"/>
                </a:solidFill>
              </a:rPr>
              <a:t>th﻿e</a:t>
            </a:r>
            <a:r>
              <a:rPr lang="en" dirty="0">
                <a:solidFill>
                  <a:srgbClr val="000000"/>
                </a:solidFill>
              </a:rPr>
              <a:t> importance of awareness, education, </a:t>
            </a:r>
            <a:r>
              <a:rPr lang="en" dirty="0"/>
              <a:t>and </a:t>
            </a:r>
            <a:r>
              <a:rPr lang="en" dirty="0">
                <a:solidFill>
                  <a:srgbClr val="000000"/>
                </a:solidFill>
              </a:rPr>
              <a:t>equal access to dermatological care.</a:t>
            </a:r>
            <a:endParaRPr lang="en" dirty="0"/>
          </a:p>
          <a:p>
            <a:pPr marL="0" indent="0"/>
            <a:endParaRPr lang="en" dirty="0"/>
          </a:p>
          <a:p>
            <a:pPr marL="0" indent="0"/>
            <a:endParaRPr lang="en" dirty="0">
              <a:solidFill>
                <a:srgbClr val="000000"/>
              </a:solidFill>
            </a:endParaRPr>
          </a:p>
        </p:txBody>
      </p:sp>
      <p:pic>
        <p:nvPicPr>
          <p:cNvPr id="278" name="Google Shape;278;p32"/>
          <p:cNvPicPr preferRelativeResize="0"/>
          <p:nvPr/>
        </p:nvPicPr>
        <p:blipFill>
          <a:blip r:embed="rId4">
            <a:alphaModFix/>
          </a:blip>
          <a:stretch>
            <a:fillRect/>
          </a:stretch>
        </p:blipFill>
        <p:spPr>
          <a:xfrm>
            <a:off x="7561038" y="4516460"/>
            <a:ext cx="1284910" cy="50632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33"/>
          <p:cNvSpPr txBox="1">
            <a:spLocks noGrp="1"/>
          </p:cNvSpPr>
          <p:nvPr>
            <p:ph type="title"/>
          </p:nvPr>
        </p:nvSpPr>
        <p:spPr>
          <a:xfrm>
            <a:off x="354500" y="477850"/>
            <a:ext cx="3455400" cy="1120500"/>
          </a:xfrm>
          <a:prstGeom prst="rect">
            <a:avLst/>
          </a:prstGeom>
        </p:spPr>
        <p:txBody>
          <a:bodyPr spcFirstLastPara="1" wrap="square" lIns="91425" tIns="91425" rIns="91425" bIns="91425" anchor="ctr" anchorCtr="0">
            <a:normAutofit/>
          </a:bodyPr>
          <a:lstStyle/>
          <a:p>
            <a:r>
              <a:rPr lang="en" dirty="0"/>
              <a:t>Key Objectives</a:t>
            </a:r>
            <a:endParaRPr lang="en-US" dirty="0"/>
          </a:p>
        </p:txBody>
      </p:sp>
      <p:pic>
        <p:nvPicPr>
          <p:cNvPr id="284" name="Google Shape;284;p33"/>
          <p:cNvPicPr preferRelativeResize="0">
            <a:picLocks noGrp="1"/>
          </p:cNvPicPr>
          <p:nvPr>
            <p:ph type="pic" idx="2"/>
          </p:nvPr>
        </p:nvPicPr>
        <p:blipFill rotWithShape="1">
          <a:blip r:embed="rId3">
            <a:alphaModFix/>
          </a:blip>
          <a:srcRect l="15277" r="15277"/>
          <a:stretch/>
        </p:blipFill>
        <p:spPr>
          <a:xfrm>
            <a:off x="4705800" y="175200"/>
            <a:ext cx="4438199" cy="4793100"/>
          </a:xfrm>
          <a:prstGeom prst="rect">
            <a:avLst/>
          </a:prstGeom>
        </p:spPr>
      </p:pic>
      <p:sp>
        <p:nvSpPr>
          <p:cNvPr id="286" name="Google Shape;286;p33"/>
          <p:cNvSpPr txBox="1">
            <a:spLocks noGrp="1"/>
          </p:cNvSpPr>
          <p:nvPr>
            <p:ph type="subTitle" idx="3"/>
          </p:nvPr>
        </p:nvSpPr>
        <p:spPr>
          <a:xfrm>
            <a:off x="354500" y="1598350"/>
            <a:ext cx="3455400" cy="2929350"/>
          </a:xfrm>
          <a:prstGeom prst="rect">
            <a:avLst/>
          </a:prstGeom>
        </p:spPr>
        <p:txBody>
          <a:bodyPr spcFirstLastPara="1" wrap="square" lIns="91425" tIns="91425" rIns="91425" bIns="91425" anchor="t" anchorCtr="0">
            <a:noAutofit/>
          </a:bodyPr>
          <a:lstStyle/>
          <a:p>
            <a:pPr marL="171450" indent="-171450">
              <a:buFont typeface="Arial,Sans-Serif"/>
              <a:buChar char="•"/>
            </a:pPr>
            <a:r>
              <a:rPr lang="en" sz="1100" b="1" dirty="0">
                <a:solidFill>
                  <a:srgbClr val="925733"/>
                </a:solidFill>
              </a:rPr>
              <a:t>Raise Awareness:</a:t>
            </a:r>
            <a:r>
              <a:rPr lang="en" sz="1100" b="1" dirty="0"/>
              <a:t> </a:t>
            </a:r>
            <a:r>
              <a:rPr lang="en" sz="1100" dirty="0"/>
              <a:t>Educate on skin diseases and health.</a:t>
            </a:r>
            <a:br>
              <a:rPr lang="en" sz="1100" dirty="0"/>
            </a:br>
            <a:endParaRPr lang="en-US"/>
          </a:p>
          <a:p>
            <a:pPr marL="171450" indent="-171450">
              <a:buFont typeface="Arial,Sans-Serif"/>
              <a:buChar char="•"/>
            </a:pPr>
            <a:r>
              <a:rPr lang="en" sz="1100" b="1" dirty="0" err="1">
                <a:solidFill>
                  <a:srgbClr val="925733"/>
                </a:solidFill>
              </a:rPr>
              <a:t>Improv﻿e</a:t>
            </a:r>
            <a:r>
              <a:rPr lang="en" sz="1100" b="1" dirty="0">
                <a:solidFill>
                  <a:srgbClr val="925733"/>
                </a:solidFill>
              </a:rPr>
              <a:t> Access</a:t>
            </a:r>
            <a:r>
              <a:rPr lang="en" sz="1100" b="1" dirty="0"/>
              <a:t>:</a:t>
            </a:r>
            <a:r>
              <a:rPr lang="en" sz="1100" dirty="0"/>
              <a:t> Enhance availability of skin health services and resources.</a:t>
            </a:r>
            <a:br>
              <a:rPr lang="en" sz="1100" dirty="0"/>
            </a:br>
            <a:endParaRPr lang="en" sz="1100" dirty="0"/>
          </a:p>
          <a:p>
            <a:pPr marL="171450" indent="-171450">
              <a:buFont typeface="Arial,Sans-Serif"/>
              <a:buChar char="•"/>
            </a:pPr>
            <a:r>
              <a:rPr lang="en" sz="1100" b="1" dirty="0">
                <a:solidFill>
                  <a:srgbClr val="925733"/>
                </a:solidFill>
              </a:rPr>
              <a:t>Global Voice</a:t>
            </a:r>
            <a:r>
              <a:rPr lang="en" sz="1100" dirty="0"/>
              <a:t>: Support and represent individuals with skin conditions.</a:t>
            </a:r>
            <a:endParaRPr lang="en-US" sz="1100"/>
          </a:p>
          <a:p>
            <a:pPr marL="0" lvl="0" indent="0" algn="l">
              <a:spcBef>
                <a:spcPts val="0"/>
              </a:spcBef>
              <a:spcAft>
                <a:spcPts val="0"/>
              </a:spcAft>
              <a:buSzPts val="1100"/>
              <a:buFont typeface="Arial"/>
              <a:buNone/>
            </a:pPr>
            <a:endParaRPr lang="en" sz="1000" dirty="0"/>
          </a:p>
        </p:txBody>
      </p:sp>
      <p:pic>
        <p:nvPicPr>
          <p:cNvPr id="287" name="Google Shape;287;p33"/>
          <p:cNvPicPr preferRelativeResize="0"/>
          <p:nvPr/>
        </p:nvPicPr>
        <p:blipFill>
          <a:blip r:embed="rId4">
            <a:alphaModFix/>
          </a:blip>
          <a:stretch>
            <a:fillRect/>
          </a:stretch>
        </p:blipFill>
        <p:spPr>
          <a:xfrm>
            <a:off x="7561038" y="4516460"/>
            <a:ext cx="1284910" cy="5063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35"/>
          <p:cNvSpPr txBox="1">
            <a:spLocks noGrp="1"/>
          </p:cNvSpPr>
          <p:nvPr>
            <p:ph type="title"/>
          </p:nvPr>
        </p:nvSpPr>
        <p:spPr>
          <a:xfrm>
            <a:off x="1656175" y="2083650"/>
            <a:ext cx="5830200" cy="841800"/>
          </a:xfrm>
          <a:prstGeom prst="rect">
            <a:avLst/>
          </a:prstGeom>
        </p:spPr>
        <p:txBody>
          <a:bodyPr spcFirstLastPara="1" wrap="square" lIns="91425" tIns="91425" rIns="91425" bIns="91425" anchor="ctr" anchorCtr="0">
            <a:noAutofit/>
          </a:bodyPr>
          <a:lstStyle/>
          <a:p>
            <a:r>
              <a:rPr lang="en" dirty="0"/>
              <a:t>Why WSHD matters</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34"/>
          <p:cNvSpPr txBox="1">
            <a:spLocks noGrp="1"/>
          </p:cNvSpPr>
          <p:nvPr>
            <p:ph type="title"/>
          </p:nvPr>
        </p:nvSpPr>
        <p:spPr>
          <a:xfrm>
            <a:off x="430700" y="3400484"/>
            <a:ext cx="2167200" cy="686400"/>
          </a:xfrm>
          <a:prstGeom prst="rect">
            <a:avLst/>
          </a:prstGeom>
        </p:spPr>
        <p:txBody>
          <a:bodyPr spcFirstLastPara="1" wrap="square" lIns="91425" tIns="91425" rIns="91425" bIns="91425" anchor="ctr" anchorCtr="0">
            <a:normAutofit/>
          </a:bodyPr>
          <a:lstStyle/>
          <a:p>
            <a:r>
              <a:rPr lang="en" dirty="0"/>
              <a:t>&lt;1 derm per 1 million</a:t>
            </a:r>
            <a:endParaRPr lang="en-US" dirty="0"/>
          </a:p>
        </p:txBody>
      </p:sp>
      <p:sp>
        <p:nvSpPr>
          <p:cNvPr id="293" name="Google Shape;293;p34"/>
          <p:cNvSpPr txBox="1">
            <a:spLocks noGrp="1"/>
          </p:cNvSpPr>
          <p:nvPr>
            <p:ph type="subTitle" idx="1"/>
          </p:nvPr>
        </p:nvSpPr>
        <p:spPr>
          <a:xfrm>
            <a:off x="430700" y="3911060"/>
            <a:ext cx="2375400" cy="818700"/>
          </a:xfrm>
          <a:prstGeom prst="rect">
            <a:avLst/>
          </a:prstGeom>
        </p:spPr>
        <p:txBody>
          <a:bodyPr spcFirstLastPara="1" wrap="square" lIns="91425" tIns="91425" rIns="91425" bIns="91425" anchor="t" anchorCtr="0">
            <a:normAutofit fontScale="92500"/>
          </a:bodyPr>
          <a:lstStyle/>
          <a:p>
            <a:pPr marL="0" indent="0"/>
            <a:r>
              <a:rPr lang="en" dirty="0">
                <a:solidFill>
                  <a:schemeClr val="tx1"/>
                </a:solidFill>
              </a:rPr>
              <a:t>In some countries, there is less than 1 dermatologist per million </a:t>
            </a:r>
            <a:r>
              <a:rPr lang="en" err="1">
                <a:solidFill>
                  <a:schemeClr val="tx1"/>
                </a:solidFill>
              </a:rPr>
              <a:t>popu﻿lation</a:t>
            </a:r>
            <a:r>
              <a:rPr lang="en" dirty="0">
                <a:solidFill>
                  <a:schemeClr val="tx1"/>
                </a:solidFill>
              </a:rPr>
              <a:t>, increasing the reservoir of poorly treated patients</a:t>
            </a:r>
            <a:endParaRPr lang="en-US">
              <a:solidFill>
                <a:schemeClr val="tx1"/>
              </a:solidFill>
            </a:endParaRPr>
          </a:p>
        </p:txBody>
      </p:sp>
      <p:pic>
        <p:nvPicPr>
          <p:cNvPr id="294" name="Google Shape;294;p34"/>
          <p:cNvPicPr preferRelativeResize="0">
            <a:picLocks noGrp="1"/>
          </p:cNvPicPr>
          <p:nvPr>
            <p:ph type="pic" idx="3"/>
          </p:nvPr>
        </p:nvPicPr>
        <p:blipFill rotWithShape="1">
          <a:blip r:embed="rId3">
            <a:alphaModFix/>
          </a:blip>
          <a:srcRect l="24296" r="39937"/>
          <a:stretch/>
        </p:blipFill>
        <p:spPr>
          <a:xfrm>
            <a:off x="3273788" y="209375"/>
            <a:ext cx="2552402" cy="4759800"/>
          </a:xfrm>
          <a:prstGeom prst="rect">
            <a:avLst/>
          </a:prstGeom>
        </p:spPr>
      </p:pic>
      <p:sp>
        <p:nvSpPr>
          <p:cNvPr id="295" name="Google Shape;295;p34"/>
          <p:cNvSpPr txBox="1">
            <a:spLocks noGrp="1"/>
          </p:cNvSpPr>
          <p:nvPr>
            <p:ph type="title" idx="6"/>
          </p:nvPr>
        </p:nvSpPr>
        <p:spPr>
          <a:xfrm>
            <a:off x="430700" y="538606"/>
            <a:ext cx="21672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Over 1.8 billion</a:t>
            </a:r>
            <a:endParaRPr/>
          </a:p>
        </p:txBody>
      </p:sp>
      <p:sp>
        <p:nvSpPr>
          <p:cNvPr id="296" name="Google Shape;296;p34"/>
          <p:cNvSpPr txBox="1">
            <a:spLocks noGrp="1"/>
          </p:cNvSpPr>
          <p:nvPr>
            <p:ph type="title" idx="4"/>
          </p:nvPr>
        </p:nvSpPr>
        <p:spPr>
          <a:xfrm>
            <a:off x="6371950" y="538606"/>
            <a:ext cx="21672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As many as 1 in 5,000</a:t>
            </a:r>
            <a:endParaRPr/>
          </a:p>
        </p:txBody>
      </p:sp>
      <p:sp>
        <p:nvSpPr>
          <p:cNvPr id="297" name="Google Shape;297;p34"/>
          <p:cNvSpPr txBox="1">
            <a:spLocks noGrp="1"/>
          </p:cNvSpPr>
          <p:nvPr>
            <p:ph type="subTitle" idx="5"/>
          </p:nvPr>
        </p:nvSpPr>
        <p:spPr>
          <a:xfrm>
            <a:off x="6371950" y="1049185"/>
            <a:ext cx="2375400" cy="8187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
              <a:t>People in Sub-Saharan Africa and 1 in 20,000 in Europe and North America live with albinism.  In some places, they face severe discrimination.</a:t>
            </a:r>
            <a:endParaRPr/>
          </a:p>
        </p:txBody>
      </p:sp>
      <p:sp>
        <p:nvSpPr>
          <p:cNvPr id="298" name="Google Shape;298;p34"/>
          <p:cNvSpPr txBox="1">
            <a:spLocks noGrp="1"/>
          </p:cNvSpPr>
          <p:nvPr>
            <p:ph type="subTitle" idx="7"/>
          </p:nvPr>
        </p:nvSpPr>
        <p:spPr>
          <a:xfrm>
            <a:off x="430700" y="1049185"/>
            <a:ext cx="2375400" cy="818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People are affected by skin diseases  around the world at any time.</a:t>
            </a:r>
            <a:endParaRPr/>
          </a:p>
        </p:txBody>
      </p:sp>
      <p:sp>
        <p:nvSpPr>
          <p:cNvPr id="299" name="Google Shape;299;p34"/>
          <p:cNvSpPr txBox="1">
            <a:spLocks noGrp="1"/>
          </p:cNvSpPr>
          <p:nvPr>
            <p:ph type="title" idx="8"/>
          </p:nvPr>
        </p:nvSpPr>
        <p:spPr>
          <a:xfrm>
            <a:off x="6371950" y="3400484"/>
            <a:ext cx="21672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1.5 million cases</a:t>
            </a:r>
            <a:endParaRPr/>
          </a:p>
        </p:txBody>
      </p:sp>
      <p:sp>
        <p:nvSpPr>
          <p:cNvPr id="300" name="Google Shape;300;p34"/>
          <p:cNvSpPr txBox="1">
            <a:spLocks noGrp="1"/>
          </p:cNvSpPr>
          <p:nvPr>
            <p:ph type="subTitle" idx="9"/>
          </p:nvPr>
        </p:nvSpPr>
        <p:spPr>
          <a:xfrm>
            <a:off x="6371950" y="3911060"/>
            <a:ext cx="2375400" cy="818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Of skin cancers are diagnosed globally each year, making them the most common group of cancers.</a:t>
            </a:r>
            <a:endParaRPr/>
          </a:p>
        </p:txBody>
      </p:sp>
      <p:sp>
        <p:nvSpPr>
          <p:cNvPr id="301" name="Google Shape;301;p34"/>
          <p:cNvSpPr txBox="1">
            <a:spLocks noGrp="1"/>
          </p:cNvSpPr>
          <p:nvPr>
            <p:ph type="title" idx="13"/>
          </p:nvPr>
        </p:nvSpPr>
        <p:spPr>
          <a:xfrm>
            <a:off x="6371950" y="1994996"/>
            <a:ext cx="2167200" cy="686400"/>
          </a:xfrm>
          <a:prstGeom prst="rect">
            <a:avLst/>
          </a:prstGeom>
        </p:spPr>
        <p:txBody>
          <a:bodyPr spcFirstLastPara="1" wrap="square" lIns="91425" tIns="91425" rIns="91425" bIns="91425" anchor="ctr" anchorCtr="0">
            <a:normAutofit/>
          </a:bodyPr>
          <a:lstStyle/>
          <a:p>
            <a:r>
              <a:rPr lang="en" dirty="0"/>
              <a:t>Up to 8 hours</a:t>
            </a:r>
            <a:endParaRPr lang="en-US" dirty="0"/>
          </a:p>
        </p:txBody>
      </p:sp>
      <p:sp>
        <p:nvSpPr>
          <p:cNvPr id="302" name="Google Shape;302;p34"/>
          <p:cNvSpPr txBox="1">
            <a:spLocks noGrp="1"/>
          </p:cNvSpPr>
          <p:nvPr>
            <p:ph type="subTitle" idx="14"/>
          </p:nvPr>
        </p:nvSpPr>
        <p:spPr>
          <a:xfrm>
            <a:off x="6371950" y="2505576"/>
            <a:ext cx="2375400" cy="818700"/>
          </a:xfrm>
          <a:prstGeom prst="rect">
            <a:avLst/>
          </a:prstGeom>
        </p:spPr>
        <p:txBody>
          <a:bodyPr spcFirstLastPara="1" wrap="square" lIns="91425" tIns="91425" rIns="91425" bIns="91425" anchor="t" anchorCtr="0">
            <a:normAutofit/>
          </a:bodyPr>
          <a:lstStyle/>
          <a:p>
            <a:pPr marL="0" indent="0"/>
            <a:r>
              <a:rPr lang="en" dirty="0">
                <a:solidFill>
                  <a:schemeClr val="tx1"/>
                </a:solidFill>
              </a:rPr>
              <a:t>Is how long people have to travel in some regions,  to access the nearest clinic</a:t>
            </a:r>
            <a:endParaRPr lang="en-US">
              <a:solidFill>
                <a:schemeClr val="tx1"/>
              </a:solidFill>
            </a:endParaRPr>
          </a:p>
        </p:txBody>
      </p:sp>
      <p:sp>
        <p:nvSpPr>
          <p:cNvPr id="303" name="Google Shape;303;p34"/>
          <p:cNvSpPr txBox="1">
            <a:spLocks noGrp="1"/>
          </p:cNvSpPr>
          <p:nvPr>
            <p:ph type="title" idx="15"/>
          </p:nvPr>
        </p:nvSpPr>
        <p:spPr>
          <a:xfrm>
            <a:off x="430700" y="1994996"/>
            <a:ext cx="2167200" cy="6864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en"/>
              <a:t>70 million people</a:t>
            </a:r>
            <a:endParaRPr/>
          </a:p>
        </p:txBody>
      </p:sp>
      <p:sp>
        <p:nvSpPr>
          <p:cNvPr id="304" name="Google Shape;304;p34"/>
          <p:cNvSpPr txBox="1">
            <a:spLocks noGrp="1"/>
          </p:cNvSpPr>
          <p:nvPr>
            <p:ph type="subTitle" idx="16"/>
          </p:nvPr>
        </p:nvSpPr>
        <p:spPr>
          <a:xfrm>
            <a:off x="430700" y="2505576"/>
            <a:ext cx="2375400" cy="8187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n"/>
              <a:t>Have vitiligo, showcasing the global necessity for greater societal understanding towards those with visible differences.</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36"/>
          <p:cNvSpPr txBox="1">
            <a:spLocks noGrp="1"/>
          </p:cNvSpPr>
          <p:nvPr>
            <p:ph type="title"/>
          </p:nvPr>
        </p:nvSpPr>
        <p:spPr>
          <a:xfrm>
            <a:off x="354500" y="477850"/>
            <a:ext cx="3455400" cy="1120500"/>
          </a:xfrm>
          <a:prstGeom prst="rect">
            <a:avLst/>
          </a:prstGeom>
        </p:spPr>
        <p:txBody>
          <a:bodyPr spcFirstLastPara="1" wrap="square" lIns="91425" tIns="91425" rIns="91425" bIns="91425" anchor="ctr" anchorCtr="0">
            <a:normAutofit/>
          </a:bodyPr>
          <a:lstStyle/>
          <a:p>
            <a:r>
              <a:rPr lang="en" dirty="0"/>
              <a:t>Get Involved</a:t>
            </a:r>
            <a:endParaRPr lang="en-US" dirty="0"/>
          </a:p>
        </p:txBody>
      </p:sp>
      <p:pic>
        <p:nvPicPr>
          <p:cNvPr id="315" name="Google Shape;315;p36"/>
          <p:cNvPicPr preferRelativeResize="0">
            <a:picLocks noGrp="1"/>
          </p:cNvPicPr>
          <p:nvPr>
            <p:ph type="pic" idx="2"/>
          </p:nvPr>
        </p:nvPicPr>
        <p:blipFill rotWithShape="1">
          <a:blip r:embed="rId3">
            <a:alphaModFix/>
          </a:blip>
          <a:srcRect l="15277" r="15277"/>
          <a:stretch/>
        </p:blipFill>
        <p:spPr>
          <a:xfrm>
            <a:off x="4705800" y="175200"/>
            <a:ext cx="4438198" cy="4793100"/>
          </a:xfrm>
          <a:prstGeom prst="rect">
            <a:avLst/>
          </a:prstGeom>
        </p:spPr>
      </p:pic>
      <p:sp>
        <p:nvSpPr>
          <p:cNvPr id="316" name="Google Shape;316;p36"/>
          <p:cNvSpPr txBox="1">
            <a:spLocks noGrp="1"/>
          </p:cNvSpPr>
          <p:nvPr>
            <p:ph type="subTitle" idx="1"/>
          </p:nvPr>
        </p:nvSpPr>
        <p:spPr>
          <a:xfrm>
            <a:off x="354500" y="1598350"/>
            <a:ext cx="3700800" cy="3154800"/>
          </a:xfrm>
          <a:prstGeom prst="rect">
            <a:avLst/>
          </a:prstGeom>
        </p:spPr>
        <p:txBody>
          <a:bodyPr spcFirstLastPara="1" wrap="square" lIns="91425" tIns="91425" rIns="91425" bIns="91425" anchor="t" anchorCtr="0">
            <a:normAutofit/>
          </a:bodyPr>
          <a:lstStyle/>
          <a:p>
            <a:pPr marL="146050" indent="0"/>
            <a:r>
              <a:rPr lang="en" dirty="0">
                <a:solidFill>
                  <a:srgbClr val="000000"/>
                </a:solidFill>
              </a:rPr>
              <a:t>No matter your role - whether you're a dermatologist, patient, caregiver, skin care advocate, educator, or student, or if you simply share a passion for health improvement - your contribution is </a:t>
            </a:r>
            <a:r>
              <a:rPr lang="en" dirty="0"/>
              <a:t>crucial</a:t>
            </a:r>
            <a:r>
              <a:rPr lang="en" dirty="0">
                <a:solidFill>
                  <a:srgbClr val="000000"/>
                </a:solidFill>
              </a:rPr>
              <a:t>.</a:t>
            </a:r>
            <a:r>
              <a:rPr lang="en" dirty="0"/>
              <a:t> </a:t>
            </a:r>
            <a:endParaRPr lang="en-US">
              <a:solidFill>
                <a:srgbClr val="000000"/>
              </a:solidFill>
            </a:endParaRPr>
          </a:p>
          <a:p>
            <a:pPr marL="146050" indent="0"/>
            <a:endParaRPr lang="en" dirty="0"/>
          </a:p>
          <a:p>
            <a:pPr marL="146050" indent="0"/>
            <a:r>
              <a:rPr lang="en" b="1" dirty="0">
                <a:solidFill>
                  <a:srgbClr val="513925"/>
                </a:solidFill>
              </a:rPr>
              <a:t>Let's unite on 8 July 2024 to make strides in skin health worldwide.</a:t>
            </a:r>
            <a:endParaRPr b="1">
              <a:solidFill>
                <a:srgbClr val="000000"/>
              </a:solidFill>
            </a:endParaRPr>
          </a:p>
          <a:p>
            <a:pPr indent="-311150">
              <a:buChar char="●"/>
            </a:pPr>
            <a:endParaRPr lang="en" dirty="0"/>
          </a:p>
        </p:txBody>
      </p:sp>
      <p:pic>
        <p:nvPicPr>
          <p:cNvPr id="317" name="Google Shape;317;p36"/>
          <p:cNvPicPr preferRelativeResize="0"/>
          <p:nvPr/>
        </p:nvPicPr>
        <p:blipFill>
          <a:blip r:embed="rId4">
            <a:alphaModFix/>
          </a:blip>
          <a:stretch>
            <a:fillRect/>
          </a:stretch>
        </p:blipFill>
        <p:spPr>
          <a:xfrm>
            <a:off x="7561038" y="4516460"/>
            <a:ext cx="1284910" cy="50632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322" name="Google Shape;322;p37"/>
          <p:cNvPicPr preferRelativeResize="0">
            <a:picLocks noGrp="1"/>
          </p:cNvPicPr>
          <p:nvPr>
            <p:ph type="pic" idx="2"/>
          </p:nvPr>
        </p:nvPicPr>
        <p:blipFill rotWithShape="1">
          <a:blip r:embed="rId3">
            <a:alphaModFix/>
          </a:blip>
          <a:srcRect l="22776" r="41384"/>
          <a:stretch/>
        </p:blipFill>
        <p:spPr>
          <a:xfrm>
            <a:off x="378301" y="385350"/>
            <a:ext cx="2795100" cy="4386900"/>
          </a:xfrm>
          <a:prstGeom prst="rect">
            <a:avLst/>
          </a:prstGeom>
        </p:spPr>
      </p:pic>
      <p:sp>
        <p:nvSpPr>
          <p:cNvPr id="323" name="Google Shape;323;p37"/>
          <p:cNvSpPr txBox="1">
            <a:spLocks noGrp="1"/>
          </p:cNvSpPr>
          <p:nvPr>
            <p:ph type="subTitle" idx="1"/>
          </p:nvPr>
        </p:nvSpPr>
        <p:spPr>
          <a:xfrm>
            <a:off x="3504921" y="2744155"/>
            <a:ext cx="4940100" cy="1271651"/>
          </a:xfrm>
          <a:prstGeom prst="rect">
            <a:avLst/>
          </a:prstGeom>
        </p:spPr>
        <p:txBody>
          <a:bodyPr spcFirstLastPara="1" wrap="square" lIns="91425" tIns="91425" rIns="91425" bIns="91425" anchor="t" anchorCtr="0">
            <a:normAutofit fontScale="92500" lnSpcReduction="10000"/>
          </a:bodyPr>
          <a:lstStyle/>
          <a:p>
            <a:pPr marL="0" indent="0">
              <a:lnSpc>
                <a:spcPct val="95000"/>
              </a:lnSpc>
            </a:pPr>
            <a:r>
              <a:rPr lang="en" dirty="0"/>
              <a:t>Your involvement can amplify our reach and deepen our impact. Whether for inspiration, learning more, or actively participating, visit our website and discover how you can contribute to this vital global mission.</a:t>
            </a:r>
            <a:endParaRPr lang="en-US" dirty="0"/>
          </a:p>
          <a:p>
            <a:pPr marL="0" indent="0">
              <a:lnSpc>
                <a:spcPct val="95000"/>
              </a:lnSpc>
            </a:pPr>
            <a:endParaRPr lang="en" dirty="0">
              <a:solidFill>
                <a:srgbClr val="000000"/>
              </a:solidFill>
            </a:endParaRPr>
          </a:p>
          <a:p>
            <a:pPr marL="0" indent="0">
              <a:lnSpc>
                <a:spcPct val="95000"/>
              </a:lnSpc>
            </a:pPr>
            <a:r>
              <a:rPr lang="en" dirty="0">
                <a:solidFill>
                  <a:srgbClr val="000000"/>
                </a:solidFill>
              </a:rPr>
              <a:t>Your voice is powerful and can make a difference in achieving Skin Health for All. </a:t>
            </a:r>
            <a:endParaRPr lang="en" dirty="0"/>
          </a:p>
        </p:txBody>
      </p:sp>
      <p:sp>
        <p:nvSpPr>
          <p:cNvPr id="324" name="Google Shape;324;p37"/>
          <p:cNvSpPr txBox="1">
            <a:spLocks noGrp="1"/>
          </p:cNvSpPr>
          <p:nvPr>
            <p:ph type="ctrTitle"/>
          </p:nvPr>
        </p:nvSpPr>
        <p:spPr>
          <a:xfrm>
            <a:off x="3502850" y="1709725"/>
            <a:ext cx="4940100" cy="1033500"/>
          </a:xfrm>
          <a:prstGeom prst="rect">
            <a:avLst/>
          </a:prstGeom>
        </p:spPr>
        <p:txBody>
          <a:bodyPr spcFirstLastPara="1" wrap="square" lIns="91425" tIns="91425" rIns="91425" bIns="91425" anchor="b" anchorCtr="0">
            <a:noAutofit/>
          </a:bodyPr>
          <a:lstStyle/>
          <a:p>
            <a:r>
              <a:rPr lang="en" dirty="0" err="1">
                <a:solidFill>
                  <a:srgbClr val="000000"/>
                </a:solidFill>
              </a:rPr>
              <a:t>Maximising</a:t>
            </a:r>
            <a:r>
              <a:rPr lang="en" dirty="0">
                <a:solidFill>
                  <a:srgbClr val="000000"/>
                </a:solidFill>
              </a:rPr>
              <a:t> Impact Together: Your Role in World Skin Health Day</a:t>
            </a:r>
            <a:endParaRPr lang="en-US" dirty="0"/>
          </a:p>
        </p:txBody>
      </p:sp>
    </p:spTree>
  </p:cSld>
  <p:clrMapOvr>
    <a:masterClrMapping/>
  </p:clrMapOvr>
</p:sld>
</file>

<file path=ppt/theme/theme1.xml><?xml version="1.0" encoding="utf-8"?>
<a:theme xmlns:a="http://schemas.openxmlformats.org/drawingml/2006/main" name="Wshd-editable-presentation">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2A635EDBE0B7489B0B8287BFB7FEBB" ma:contentTypeVersion="28" ma:contentTypeDescription="Create a new document." ma:contentTypeScope="" ma:versionID="3c350177aa059bffe42b6bfedb95fe01">
  <xsd:schema xmlns:xsd="http://www.w3.org/2001/XMLSchema" xmlns:xs="http://www.w3.org/2001/XMLSchema" xmlns:p="http://schemas.microsoft.com/office/2006/metadata/properties" xmlns:ns2="eb65bf45-4e3d-4977-8d37-0692fa1eb8ed" xmlns:ns3="70d70f43-ecdd-420e-a83c-d7186157dcf4" targetNamespace="http://schemas.microsoft.com/office/2006/metadata/properties" ma:root="true" ma:fieldsID="11eeca2f1a87925630041df0ddd530bc" ns2:_="" ns3:_="">
    <xsd:import namespace="eb65bf45-4e3d-4977-8d37-0692fa1eb8ed"/>
    <xsd:import namespace="70d70f43-ecdd-420e-a83c-d7186157dcf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3:TaxCatchAll" minOccurs="0"/>
                <xsd:element ref="ns2:lcf76f155ced4ddcb4097134ff3c332f" minOccurs="0"/>
                <xsd:element ref="ns2:Mostcurrentversion" minOccurs="0"/>
                <xsd:element ref="ns2:Latestversion" minOccurs="0"/>
                <xsd:element ref="ns2:AgendaItem"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65bf45-4e3d-4977-8d37-0692fa1eb8ed"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8f577b7c-b425-4962-b43e-876e107cc655" ma:termSetId="09814cd3-568e-fe90-9814-8d621ff8fb84" ma:anchorId="fba54fb3-c3e1-fe81-a776-ca4b69148c4d" ma:open="true" ma:isKeyword="false">
      <xsd:complexType>
        <xsd:sequence>
          <xsd:element ref="pc:Terms" minOccurs="0" maxOccurs="1"/>
        </xsd:sequence>
      </xsd:complexType>
    </xsd:element>
    <xsd:element name="Mostcurrentversion" ma:index="24" nillable="true" ma:displayName="Most current version" ma:default="1" ma:format="Dropdown" ma:internalName="Mostcurrentversion">
      <xsd:simpleType>
        <xsd:restriction base="dms:Boolean"/>
      </xsd:simpleType>
    </xsd:element>
    <xsd:element name="Latestversion" ma:index="25" nillable="true" ma:displayName="Latest version" ma:default="1" ma:format="Dropdown" ma:internalName="Latestversion">
      <xsd:simpleType>
        <xsd:restriction base="dms:Boolean"/>
      </xsd:simpleType>
    </xsd:element>
    <xsd:element name="AgendaItem" ma:index="26" nillable="true" ma:displayName="Agenda Item" ma:format="Dropdown" ma:indexed="true" ma:internalName="AgendaItem" ma:percentage="FALSE">
      <xsd:simpleType>
        <xsd:restriction base="dms:Number"/>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0d70f43-ecdd-420e-a83c-d7186157dcf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2361bb7b-4c0b-4db4-8a92-e0466ed8c450}" ma:internalName="TaxCatchAll" ma:showField="CatchAllData" ma:web="70d70f43-ecdd-420e-a83c-d7186157dcf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0d70f43-ecdd-420e-a83c-d7186157dcf4" xsi:nil="true"/>
    <lcf76f155ced4ddcb4097134ff3c332f xmlns="eb65bf45-4e3d-4977-8d37-0692fa1eb8ed">
      <Terms xmlns="http://schemas.microsoft.com/office/infopath/2007/PartnerControls"/>
    </lcf76f155ced4ddcb4097134ff3c332f>
    <Mostcurrentversion xmlns="eb65bf45-4e3d-4977-8d37-0692fa1eb8ed">true</Mostcurrentversion>
    <Latestversion xmlns="eb65bf45-4e3d-4977-8d37-0692fa1eb8ed">true</Latestversion>
    <AgendaItem xmlns="eb65bf45-4e3d-4977-8d37-0692fa1eb8e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5FE8240-E674-4F53-B0D1-93C62AE8E41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b65bf45-4e3d-4977-8d37-0692fa1eb8ed"/>
    <ds:schemaRef ds:uri="70d70f43-ecdd-420e-a83c-d7186157dc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27E1F69-7F34-41CA-BFDA-6CF03D419BE3}">
  <ds:schemaRefs>
    <ds:schemaRef ds:uri="http://schemas.microsoft.com/office/2006/metadata/properties"/>
    <ds:schemaRef ds:uri="http://schemas.microsoft.com/office/infopath/2007/PartnerControls"/>
    <ds:schemaRef ds:uri="70d70f43-ecdd-420e-a83c-d7186157dcf4"/>
    <ds:schemaRef ds:uri="eb65bf45-4e3d-4977-8d37-0692fa1eb8ed"/>
  </ds:schemaRefs>
</ds:datastoreItem>
</file>

<file path=customXml/itemProps3.xml><?xml version="1.0" encoding="utf-8"?>
<ds:datastoreItem xmlns:ds="http://schemas.openxmlformats.org/officeDocument/2006/customXml" ds:itemID="{3F2D1821-5A17-4A09-A75E-AD4B17B4C03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23</Slides>
  <Notes>23</Notes>
  <HiddenSlides>0</HiddenSlide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Wshd-editable-presentation</vt:lpstr>
      <vt:lpstr>The presentation will start soon #skincareforall</vt:lpstr>
      <vt:lpstr>World Skin Health Day</vt:lpstr>
      <vt:lpstr>World Skin Health Day</vt:lpstr>
      <vt:lpstr>8 July is World Skin Health Day (WSHD)</vt:lpstr>
      <vt:lpstr>Key Objectives</vt:lpstr>
      <vt:lpstr>Why WSHD matters</vt:lpstr>
      <vt:lpstr>&lt;1 derm per 1 million</vt:lpstr>
      <vt:lpstr>Get Involved</vt:lpstr>
      <vt:lpstr>Maximising Impact Together: Your Role in World Skin Health Day</vt:lpstr>
      <vt:lpstr>Ways to Participate</vt:lpstr>
      <vt:lpstr>Download the toolkit</vt:lpstr>
      <vt:lpstr>PowerPoint Presentation</vt:lpstr>
      <vt:lpstr>PowerPoint Presentation</vt:lpstr>
      <vt:lpstr>Here are some template slides</vt:lpstr>
      <vt:lpstr>As many as 1 in 5,000 people</vt:lpstr>
      <vt:lpstr>As many as 1 in 5,000 people</vt:lpstr>
      <vt:lpstr>Image Title here</vt:lpstr>
      <vt:lpstr>Title goes here</vt:lpstr>
      <vt:lpstr>Skin cancer and albinism workshop</vt:lpstr>
      <vt:lpstr>70 million people</vt:lpstr>
      <vt:lpstr>Events through the years:</vt:lpstr>
      <vt:lpstr>Over 1.8 billion</vt:lpstr>
      <vt:lpstr>1.5 million cases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presentation will start soon #skincareforall</dc:title>
  <cp:revision>174</cp:revision>
  <dcterms:modified xsi:type="dcterms:W3CDTF">2024-06-05T20:58:26Z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0x010100502A635EDBE0B7489B0B8287BFB7FEBB</vt:lpwstr>
  </property>
  <property fmtid="{D5CDD505-2E9C-101B-9397-08002B2CF9AE}" pid="3" name="MediaServiceImageTags">
    <vt:lpwstr/>
  </property>
</Properties>
</file>